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4D0B-F730-4B45-8CC7-2BA0A8F37F4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CC5E-D5C6-4454-8697-9C86AE1F27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419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4D0B-F730-4B45-8CC7-2BA0A8F37F4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CC5E-D5C6-4454-8697-9C86AE1F27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990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4D0B-F730-4B45-8CC7-2BA0A8F37F4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CC5E-D5C6-4454-8697-9C86AE1F27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890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4D0B-F730-4B45-8CC7-2BA0A8F37F4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CC5E-D5C6-4454-8697-9C86AE1F27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750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4D0B-F730-4B45-8CC7-2BA0A8F37F4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CC5E-D5C6-4454-8697-9C86AE1F27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097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4D0B-F730-4B45-8CC7-2BA0A8F37F4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CC5E-D5C6-4454-8697-9C86AE1F27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577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4D0B-F730-4B45-8CC7-2BA0A8F37F4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CC5E-D5C6-4454-8697-9C86AE1F27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631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4D0B-F730-4B45-8CC7-2BA0A8F37F4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CC5E-D5C6-4454-8697-9C86AE1F27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611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4D0B-F730-4B45-8CC7-2BA0A8F37F4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CC5E-D5C6-4454-8697-9C86AE1F27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840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4D0B-F730-4B45-8CC7-2BA0A8F37F4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CC5E-D5C6-4454-8697-9C86AE1F27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002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4D0B-F730-4B45-8CC7-2BA0A8F37F4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CC5E-D5C6-4454-8697-9C86AE1F27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235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4D0B-F730-4B45-8CC7-2BA0A8F37F43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7CC5E-D5C6-4454-8697-9C86AE1F27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410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fr-CA" dirty="0" smtClean="0"/>
              <a:t>Einstein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687" y="2505934"/>
            <a:ext cx="9144000" cy="44704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FF0000"/>
                </a:solidFill>
              </a:rPr>
              <a:t>Nom au complet: </a:t>
            </a:r>
            <a:r>
              <a:rPr lang="fr-CA" dirty="0" smtClean="0"/>
              <a:t>Albert Einstein</a:t>
            </a:r>
          </a:p>
          <a:p>
            <a:pPr algn="l"/>
            <a:r>
              <a:rPr lang="fr-CA" dirty="0" smtClean="0"/>
              <a:t>Nationalité: Allemagne</a:t>
            </a:r>
          </a:p>
          <a:p>
            <a:pPr algn="l"/>
            <a:r>
              <a:rPr lang="fr-CA" dirty="0" smtClean="0"/>
              <a:t>Drapeau:</a:t>
            </a:r>
          </a:p>
          <a:p>
            <a:pPr algn="l"/>
            <a:r>
              <a:rPr lang="fr-CA" dirty="0" smtClean="0"/>
              <a:t>Carte du monde:</a:t>
            </a:r>
          </a:p>
          <a:p>
            <a:pPr algn="l"/>
            <a:r>
              <a:rPr lang="fr-CA" dirty="0" smtClean="0"/>
              <a:t>Période de temps: 1879 à 1955</a:t>
            </a:r>
          </a:p>
          <a:p>
            <a:pPr algn="l"/>
            <a:r>
              <a:rPr lang="fr-CA" dirty="0" smtClean="0"/>
              <a:t>Découverte: E=mc</a:t>
            </a:r>
            <a:r>
              <a:rPr lang="fr-CA" baseline="30000" dirty="0" smtClean="0"/>
              <a:t>2</a:t>
            </a:r>
            <a:r>
              <a:rPr lang="fr-CA" dirty="0" smtClean="0"/>
              <a:t> </a:t>
            </a:r>
          </a:p>
          <a:p>
            <a:pPr algn="l"/>
            <a:endParaRPr lang="fr-CA" dirty="0" smtClean="0"/>
          </a:p>
          <a:p>
            <a:pPr algn="l"/>
            <a:endParaRPr lang="fr-CA" dirty="0" smtClean="0"/>
          </a:p>
          <a:p>
            <a:pPr algn="l"/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7" y="1559709"/>
            <a:ext cx="827891" cy="8278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774" y="3390004"/>
            <a:ext cx="785755" cy="4714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485" y="3703043"/>
            <a:ext cx="825201" cy="6102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184" y="4805710"/>
            <a:ext cx="2983454" cy="167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065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Grand écran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Einstein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Einstein</dc:title>
  <dc:creator>CSBE</dc:creator>
  <cp:lastModifiedBy>CSBE</cp:lastModifiedBy>
  <cp:revision>1</cp:revision>
  <dcterms:created xsi:type="dcterms:W3CDTF">2020-11-10T19:31:20Z</dcterms:created>
  <dcterms:modified xsi:type="dcterms:W3CDTF">2020-11-10T19:31:44Z</dcterms:modified>
</cp:coreProperties>
</file>