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9DBD-A69E-4CC1-A9DA-7B797BBF539C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0870-8A88-496B-8BC4-6B724218EA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46780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9DBD-A69E-4CC1-A9DA-7B797BBF539C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0870-8A88-496B-8BC4-6B724218EA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02331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9DBD-A69E-4CC1-A9DA-7B797BBF539C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0870-8A88-496B-8BC4-6B724218EA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129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9DBD-A69E-4CC1-A9DA-7B797BBF539C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0870-8A88-496B-8BC4-6B724218EA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1080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9DBD-A69E-4CC1-A9DA-7B797BBF539C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0870-8A88-496B-8BC4-6B724218EA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180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9DBD-A69E-4CC1-A9DA-7B797BBF539C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0870-8A88-496B-8BC4-6B724218EA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1681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9DBD-A69E-4CC1-A9DA-7B797BBF539C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0870-8A88-496B-8BC4-6B724218EA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53169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9DBD-A69E-4CC1-A9DA-7B797BBF539C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0870-8A88-496B-8BC4-6B724218EA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5439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9DBD-A69E-4CC1-A9DA-7B797BBF539C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0870-8A88-496B-8BC4-6B724218EA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9651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9DBD-A69E-4CC1-A9DA-7B797BBF539C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0870-8A88-496B-8BC4-6B724218EA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10571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9DBD-A69E-4CC1-A9DA-7B797BBF539C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0870-8A88-496B-8BC4-6B724218EA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7392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19DBD-A69E-4CC1-A9DA-7B797BBF539C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F0870-8A88-496B-8BC4-6B724218EA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4758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a small town girl, </a:t>
            </a:r>
            <a:r>
              <a:rPr lang="en-US" dirty="0" err="1"/>
              <a:t>livin</a:t>
            </a:r>
            <a:r>
              <a:rPr lang="en-US" dirty="0"/>
              <a:t> in a lonely world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714" y="1957549"/>
            <a:ext cx="8922572" cy="504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94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9718"/>
            <a:ext cx="11553712" cy="689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00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 took the midnight train </a:t>
            </a:r>
            <a:r>
              <a:rPr lang="en-US" dirty="0" err="1"/>
              <a:t>goin</a:t>
            </a:r>
            <a:r>
              <a:rPr lang="en-US" dirty="0"/>
              <a:t> anywhere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1878" y="1830938"/>
            <a:ext cx="9128244" cy="513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57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a city boy, born and raised in south </a:t>
            </a:r>
            <a:r>
              <a:rPr lang="en-US" dirty="0" err="1"/>
              <a:t>detroit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2525" y="2101056"/>
            <a:ext cx="226695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22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 took the midnight train </a:t>
            </a:r>
            <a:r>
              <a:rPr lang="en-US" dirty="0" err="1"/>
              <a:t>goin</a:t>
            </a:r>
            <a:r>
              <a:rPr lang="en-US" dirty="0"/>
              <a:t> anywhere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2262" y="1825625"/>
            <a:ext cx="544747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14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singer in a </a:t>
            </a:r>
            <a:r>
              <a:rPr lang="en-US" dirty="0" err="1"/>
              <a:t>smokey</a:t>
            </a:r>
            <a:r>
              <a:rPr lang="en-US" dirty="0"/>
              <a:t> room</a:t>
            </a:r>
            <a:br>
              <a:rPr lang="en-US" dirty="0"/>
            </a:br>
            <a:r>
              <a:rPr lang="en-US" dirty="0"/>
              <a:t>A smell of wine and cheap perfume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9106" y="2146371"/>
            <a:ext cx="7820809" cy="378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09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a smile they can share the night</a:t>
            </a:r>
            <a:br>
              <a:rPr lang="en-US" dirty="0"/>
            </a:br>
            <a:r>
              <a:rPr lang="en-US" dirty="0"/>
              <a:t>It goes on and on and on and on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6747" y="1914862"/>
            <a:ext cx="2339253" cy="415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5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Strangers waiting, up and down the boulevard</a:t>
            </a:r>
            <a:br>
              <a:rPr lang="en-US" dirty="0"/>
            </a:br>
            <a:r>
              <a:rPr lang="en-US" dirty="0"/>
              <a:t>Their shadows searching in the night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2338" y="1825625"/>
            <a:ext cx="582732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24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Streetlight people, living just to find emotion</a:t>
            </a:r>
            <a:br>
              <a:rPr lang="en-US" dirty="0"/>
            </a:br>
            <a:r>
              <a:rPr lang="en-US" dirty="0"/>
              <a:t>Hiding, somewhere in the night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7137" y="2782094"/>
            <a:ext cx="46577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6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14282"/>
          </a:xfrm>
        </p:spPr>
        <p:txBody>
          <a:bodyPr>
            <a:normAutofit fontScale="90000"/>
          </a:bodyPr>
          <a:lstStyle/>
          <a:p>
            <a:r>
              <a:rPr lang="en-US" dirty="0"/>
              <a:t>Working hard to get my fill,</a:t>
            </a:r>
            <a:br>
              <a:rPr lang="en-US" dirty="0"/>
            </a:br>
            <a:r>
              <a:rPr lang="en-US" dirty="0"/>
              <a:t>Everybody wants a thrill</a:t>
            </a:r>
            <a:br>
              <a:rPr lang="en-US" dirty="0"/>
            </a:br>
            <a:r>
              <a:rPr lang="en-US" dirty="0" err="1"/>
              <a:t>Payin</a:t>
            </a:r>
            <a:r>
              <a:rPr lang="en-US" dirty="0"/>
              <a:t> anything to roll the </a:t>
            </a:r>
            <a:r>
              <a:rPr lang="en-US" dirty="0" err="1"/>
              <a:t>dic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103" y="2140772"/>
            <a:ext cx="3149797" cy="434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896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73</Words>
  <Application>Microsoft Office PowerPoint</Application>
  <PresentationFormat>Grand écran</PresentationFormat>
  <Paragraphs>9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Just a small town girl, livin in a lonely world</vt:lpstr>
      <vt:lpstr>She took the midnight train goin anywhere</vt:lpstr>
      <vt:lpstr>Just a city boy, born and raised in south detroit</vt:lpstr>
      <vt:lpstr>He took the midnight train goin anywhere</vt:lpstr>
      <vt:lpstr>A singer in a smokey room A smell of wine and cheap perfume</vt:lpstr>
      <vt:lpstr>For a smile they can share the night It goes on and on and on and on</vt:lpstr>
      <vt:lpstr>Strangers waiting, up and down the boulevard Their shadows searching in the night</vt:lpstr>
      <vt:lpstr>Streetlight people, living just to find emotion Hiding, somewhere in the night</vt:lpstr>
      <vt:lpstr>Working hard to get my fill, Everybody wants a thrill Payin anything to roll the dic</vt:lpstr>
      <vt:lpstr>Présentation PowerPoint</vt:lpstr>
    </vt:vector>
  </TitlesOfParts>
  <Company>CSBE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CSBE</dc:creator>
  <cp:lastModifiedBy>CSBE</cp:lastModifiedBy>
  <cp:revision>4</cp:revision>
  <dcterms:created xsi:type="dcterms:W3CDTF">2020-11-13T15:42:03Z</dcterms:created>
  <dcterms:modified xsi:type="dcterms:W3CDTF">2020-11-13T15:59:58Z</dcterms:modified>
</cp:coreProperties>
</file>