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2289-7A7D-4762-82ED-7F95DE16BCA0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BD4-077B-4004-9965-B6EF599FB0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157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2289-7A7D-4762-82ED-7F95DE16BCA0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BD4-077B-4004-9965-B6EF599FB0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673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2289-7A7D-4762-82ED-7F95DE16BCA0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BD4-077B-4004-9965-B6EF599FB0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3132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2289-7A7D-4762-82ED-7F95DE16BCA0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BD4-077B-4004-9965-B6EF599FB0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431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2289-7A7D-4762-82ED-7F95DE16BCA0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BD4-077B-4004-9965-B6EF599FB0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810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2289-7A7D-4762-82ED-7F95DE16BCA0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BD4-077B-4004-9965-B6EF599FB0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51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2289-7A7D-4762-82ED-7F95DE16BCA0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BD4-077B-4004-9965-B6EF599FB0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17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2289-7A7D-4762-82ED-7F95DE16BCA0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BD4-077B-4004-9965-B6EF599FB0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020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2289-7A7D-4762-82ED-7F95DE16BCA0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BD4-077B-4004-9965-B6EF599FB0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208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2289-7A7D-4762-82ED-7F95DE16BCA0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BD4-077B-4004-9965-B6EF599FB0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823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2289-7A7D-4762-82ED-7F95DE16BCA0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EBD4-077B-4004-9965-B6EF599FB0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600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62289-7A7D-4762-82ED-7F95DE16BCA0}" type="datetimeFigureOut">
              <a:rPr lang="fr-CA" smtClean="0"/>
              <a:t>2020-11-10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3EBD4-077B-4004-9965-B6EF599FB0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639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94851" y="150606"/>
            <a:ext cx="5095539" cy="1498283"/>
          </a:xfrm>
        </p:spPr>
        <p:txBody>
          <a:bodyPr>
            <a:normAutofit/>
          </a:bodyPr>
          <a:lstStyle/>
          <a:p>
            <a:r>
              <a:rPr lang="fr-CA" sz="2400" dirty="0" smtClean="0"/>
              <a:t>Projet A</a:t>
            </a:r>
            <a:br>
              <a:rPr lang="fr-CA" sz="2400" dirty="0" smtClean="0"/>
            </a:br>
            <a:r>
              <a:rPr lang="fr-CA" sz="2400" dirty="0" smtClean="0"/>
              <a:t> (</a:t>
            </a:r>
            <a:r>
              <a:rPr lang="fr-CA" sz="2400" dirty="0" err="1" smtClean="0"/>
              <a:t>rainbow</a:t>
            </a:r>
            <a:r>
              <a:rPr lang="fr-CA" sz="2400" dirty="0" smtClean="0"/>
              <a:t> </a:t>
            </a:r>
            <a:r>
              <a:rPr lang="fr-CA" sz="2400" dirty="0" err="1" smtClean="0"/>
              <a:t>warrior</a:t>
            </a:r>
            <a:r>
              <a:rPr lang="fr-CA" sz="2400" dirty="0" smtClean="0"/>
              <a:t>)</a:t>
            </a:r>
            <a:br>
              <a:rPr lang="fr-CA" sz="2400" dirty="0" smtClean="0"/>
            </a:br>
            <a:r>
              <a:rPr lang="fr-CA" sz="2400" dirty="0" smtClean="0"/>
              <a:t>fait par </a:t>
            </a:r>
            <a:r>
              <a:rPr lang="fr-CA" sz="2400" dirty="0" err="1" smtClean="0"/>
              <a:t>Enrick</a:t>
            </a:r>
            <a:r>
              <a:rPr lang="fr-CA" sz="2400" dirty="0" smtClean="0"/>
              <a:t> Lessard</a:t>
            </a:r>
            <a:endParaRPr lang="fr-CA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772327"/>
            <a:ext cx="9144000" cy="3897414"/>
          </a:xfrm>
        </p:spPr>
        <p:txBody>
          <a:bodyPr>
            <a:normAutofit lnSpcReduction="10000"/>
          </a:bodyPr>
          <a:lstStyle/>
          <a:p>
            <a:pPr algn="l"/>
            <a:r>
              <a:rPr lang="fr-CA" dirty="0" smtClean="0"/>
              <a:t>Où: </a:t>
            </a:r>
            <a:r>
              <a:rPr lang="fr-CA" dirty="0" err="1" smtClean="0"/>
              <a:t>Aucklan,Nouvelle</a:t>
            </a:r>
            <a:r>
              <a:rPr lang="fr-CA" dirty="0" smtClean="0"/>
              <a:t> Zélande</a:t>
            </a:r>
          </a:p>
          <a:p>
            <a:pPr algn="l"/>
            <a:r>
              <a:rPr lang="fr-CA" dirty="0" smtClean="0"/>
              <a:t>Quand:10 juillet 1985</a:t>
            </a:r>
          </a:p>
          <a:p>
            <a:pPr algn="l"/>
            <a:r>
              <a:rPr lang="fr-CA" dirty="0" smtClean="0"/>
              <a:t>Quoi: Explosion d’ un bateau</a:t>
            </a:r>
          </a:p>
          <a:p>
            <a:pPr algn="l"/>
            <a:r>
              <a:rPr lang="fr-CA" dirty="0" smtClean="0"/>
              <a:t>Conséquence: Mort de Fernando</a:t>
            </a:r>
          </a:p>
          <a:p>
            <a:pPr algn="l"/>
            <a:r>
              <a:rPr lang="fr-CA" dirty="0" smtClean="0"/>
              <a:t>Pourquoi il est mort: il est aller chercher sont appareil photo dans la cave du bateau.</a:t>
            </a:r>
          </a:p>
          <a:p>
            <a:pPr algn="l"/>
            <a:r>
              <a:rPr lang="fr-CA" dirty="0" smtClean="0"/>
              <a:t>Pays: France</a:t>
            </a:r>
          </a:p>
          <a:p>
            <a:pPr algn="l"/>
            <a:r>
              <a:rPr lang="fr-CA" dirty="0" smtClean="0"/>
              <a:t>Il voulait tester des arme nucléaire</a:t>
            </a:r>
          </a:p>
          <a:p>
            <a:pPr algn="l"/>
            <a:r>
              <a:rPr lang="fr-CA" dirty="0" smtClean="0"/>
              <a:t>Premier ministre: François </a:t>
            </a:r>
            <a:r>
              <a:rPr lang="fr-CA" dirty="0"/>
              <a:t>M</a:t>
            </a:r>
            <a:r>
              <a:rPr lang="fr-CA" dirty="0" smtClean="0"/>
              <a:t>itterrand, Laurent Fabius</a:t>
            </a:r>
          </a:p>
          <a:p>
            <a:pPr algn="l"/>
            <a:endParaRPr lang="fr-CA" dirty="0" smtClean="0"/>
          </a:p>
        </p:txBody>
      </p:sp>
      <p:pic>
        <p:nvPicPr>
          <p:cNvPr id="1026" name="Picture 2" descr="The bombing of the Rainbow Warrior - Greenpeace New Zea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986" y="0"/>
            <a:ext cx="4094512" cy="277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6" y="2420424"/>
            <a:ext cx="1156053" cy="14998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242" y="5048183"/>
            <a:ext cx="2027407" cy="15205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4297" y="2781063"/>
            <a:ext cx="1797703" cy="22784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117" y="2934225"/>
            <a:ext cx="2328359" cy="155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762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</Words>
  <Application>Microsoft Office PowerPoint</Application>
  <PresentationFormat>Grand écran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Projet A  (rainbow warrior) fait par Enrick Lessard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  (rainbow warrior) fait par Enrick Lessard</dc:title>
  <dc:creator>CSBE</dc:creator>
  <cp:lastModifiedBy>CSBE</cp:lastModifiedBy>
  <cp:revision>2</cp:revision>
  <dcterms:created xsi:type="dcterms:W3CDTF">2020-11-10T19:06:11Z</dcterms:created>
  <dcterms:modified xsi:type="dcterms:W3CDTF">2020-11-10T19:12:44Z</dcterms:modified>
</cp:coreProperties>
</file>