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01D-DDEA-455D-B88B-D960EA5D54D5}" type="datetimeFigureOut">
              <a:rPr lang="fr-CA" smtClean="0"/>
              <a:pPr/>
              <a:t>2020-02-05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EA60-1EE9-4E2F-80B8-2097BC4E84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a/url?sa=i&amp;rct=j&amp;q=&amp;esrc=s&amp;source=imgres&amp;cd=&amp;cad=rja&amp;uact=8&amp;ved=2ahUKEwjs2ILp0qvnAhWzl3IEHf9UDi8QjRx6BAgBEAQ&amp;url=https://www.nasa.gov/centers/dryden/history/thisweek/EC77-8852.html&amp;psig=AOvVaw1eThLZPyoxTj-UYhoo43c5&amp;ust=158048479753619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a/url?sa=i&amp;url=https://www.classicdriver.com/en/article/classic-life/snapshot-1977-space-shuttle-enterprise-takes-a-leap-faith&amp;psig=AOvVaw1XbPjPCjHSGc9Ob1SUZfIZ&amp;ust=1580485611649000&amp;source=images&amp;cd=vfe&amp;ved=0CAIQjRxqFwoTCIiCz_PVq-cCFQAAAAAdAAAAABA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a/url?sa=i&amp;url=https://fr.freepik.com/photos-vecteurs-libre/usa&amp;psig=AOvVaw1Gf-5QCRbl2iVv5rnPqGe9&amp;ust=1580486652707000&amp;source=images&amp;cd=vfe&amp;ved=0CAIQjRxqFwoTCOj7ut3Zq-c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a/url?sa=i&amp;url=https://soundcloud.com/nasa&amp;psig=AOvVaw2XhNHEn9XSsELp8LAo4Wtu&amp;ust=1580486323917000&amp;source=images&amp;cd=vfe&amp;ved=0CAIQjRxqFwoTCOid5sDYq-cCFQAAAAAdAAAAAB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sa.gov/sites/default/files/images/599041main_EC77-8852_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-40514"/>
            <a:ext cx="9144000" cy="699232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6000" dirty="0" smtClean="0">
                <a:solidFill>
                  <a:srgbClr val="FFFF00"/>
                </a:solidFill>
              </a:rPr>
              <a:t>Enterprise</a:t>
            </a:r>
            <a:endParaRPr lang="fr-CA" sz="6000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</a:t>
            </a:r>
            <a:r>
              <a:rPr lang="fr-CA" dirty="0" smtClean="0"/>
              <a:t>nterprise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CA" sz="2000" dirty="0" smtClean="0"/>
              <a:t>Science</a:t>
            </a:r>
          </a:p>
          <a:p>
            <a:pPr algn="ctr">
              <a:buNone/>
            </a:pPr>
            <a:endParaRPr lang="fr-CA" sz="2000" dirty="0" smtClean="0"/>
          </a:p>
          <a:p>
            <a:pPr algn="ctr">
              <a:buNone/>
            </a:pPr>
            <a:r>
              <a:rPr lang="fr-CA" sz="2000" dirty="0" smtClean="0"/>
              <a:t>Présenté a  </a:t>
            </a:r>
          </a:p>
          <a:p>
            <a:pPr algn="ctr">
              <a:buNone/>
            </a:pPr>
            <a:r>
              <a:rPr lang="fr-CA" sz="2000" dirty="0" smtClean="0"/>
              <a:t>Daniel </a:t>
            </a:r>
            <a:r>
              <a:rPr lang="fr-CA" sz="2000" dirty="0" err="1" smtClean="0"/>
              <a:t>blais</a:t>
            </a:r>
            <a:r>
              <a:rPr lang="fr-CA" sz="2000" dirty="0" smtClean="0"/>
              <a:t> </a:t>
            </a:r>
          </a:p>
          <a:p>
            <a:pPr algn="ctr">
              <a:buNone/>
            </a:pPr>
            <a:endParaRPr lang="fr-CA" sz="2000" dirty="0" smtClean="0"/>
          </a:p>
          <a:p>
            <a:pPr algn="ctr">
              <a:buNone/>
            </a:pPr>
            <a:r>
              <a:rPr lang="fr-CA" sz="2000" dirty="0" smtClean="0"/>
              <a:t>Par  </a:t>
            </a:r>
          </a:p>
          <a:p>
            <a:pPr algn="ctr">
              <a:buNone/>
            </a:pPr>
            <a:r>
              <a:rPr lang="fr-CA" sz="2000" dirty="0" err="1" smtClean="0"/>
              <a:t>Enrick</a:t>
            </a:r>
            <a:r>
              <a:rPr lang="fr-CA" sz="2000" dirty="0" smtClean="0"/>
              <a:t> Lessard</a:t>
            </a:r>
          </a:p>
          <a:p>
            <a:pPr algn="ctr">
              <a:buNone/>
            </a:pPr>
            <a:r>
              <a:rPr lang="fr-CA" sz="2000" dirty="0" err="1" smtClean="0"/>
              <a:t>Msi</a:t>
            </a:r>
            <a:r>
              <a:rPr lang="fr-CA" sz="2000" dirty="0" smtClean="0"/>
              <a:t> 1</a:t>
            </a:r>
          </a:p>
          <a:p>
            <a:pPr algn="ctr">
              <a:buNone/>
            </a:pPr>
            <a:endParaRPr lang="fr-CA" sz="2000" dirty="0" smtClean="0"/>
          </a:p>
          <a:p>
            <a:pPr algn="ctr">
              <a:buNone/>
            </a:pPr>
            <a:r>
              <a:rPr lang="fr-CA" sz="2000" dirty="0" err="1" smtClean="0"/>
              <a:t>Esv</a:t>
            </a:r>
            <a:endParaRPr lang="fr-CA" sz="2000" dirty="0" smtClean="0"/>
          </a:p>
          <a:p>
            <a:pPr algn="ctr">
              <a:buNone/>
            </a:pPr>
            <a:r>
              <a:rPr lang="fr-CA" sz="2000" dirty="0" smtClean="0"/>
              <a:t> </a:t>
            </a:r>
            <a:r>
              <a:rPr lang="fr-CA" sz="2000" dirty="0" smtClean="0"/>
              <a:t>5 février 2020</a:t>
            </a:r>
            <a:endParaRPr lang="fr-CA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ésultat de recherche d'images pour &quot;enterprise nasa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Qui? Quoi?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0070C0"/>
                </a:solidFill>
              </a:rPr>
              <a:t>C’est un planeur qui envoie dans l espace et Navette </a:t>
            </a:r>
            <a:r>
              <a:rPr lang="fr-CA" dirty="0" err="1">
                <a:solidFill>
                  <a:srgbClr val="0070C0"/>
                </a:solidFill>
              </a:rPr>
              <a:t>S</a:t>
            </a:r>
            <a:r>
              <a:rPr lang="fr-CA" dirty="0" err="1" smtClean="0">
                <a:solidFill>
                  <a:srgbClr val="0070C0"/>
                </a:solidFill>
              </a:rPr>
              <a:t>paciale</a:t>
            </a:r>
            <a:endParaRPr lang="fr-CA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CA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C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ésultat de recherche d'images pour &quot;usa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Où?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CA" dirty="0" smtClean="0">
                <a:solidFill>
                  <a:srgbClr val="FF0000"/>
                </a:solidFill>
              </a:rPr>
              <a:t>USA</a:t>
            </a:r>
          </a:p>
          <a:p>
            <a:pPr>
              <a:buNone/>
            </a:pPr>
            <a:r>
              <a:rPr lang="fr-CA" dirty="0" smtClean="0">
                <a:solidFill>
                  <a:srgbClr val="FF0000"/>
                </a:solidFill>
              </a:rPr>
              <a:t>NASA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17410" name="Picture 2" descr="Résultat de recherche d'images pour &quot;nasa&quot;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3628" y="2564904"/>
            <a:ext cx="3610372" cy="361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133"/>
            <a:ext cx="9140343" cy="72565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quand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Le 26 juillet 1972, le contrat pour sa fabrication par </a:t>
            </a:r>
            <a:r>
              <a:rPr lang="fr-FR" dirty="0" smtClean="0">
                <a:solidFill>
                  <a:srgbClr val="FF0000"/>
                </a:solidFill>
              </a:rPr>
              <a:t>Rockwell international est </a:t>
            </a:r>
            <a:r>
              <a:rPr lang="fr-FR" dirty="0">
                <a:solidFill>
                  <a:srgbClr val="FF0000"/>
                </a:solidFill>
              </a:rPr>
              <a:t>attribué. Sa construction commence le 4 juin 1974 et son assemblage se termina </a:t>
            </a:r>
            <a:r>
              <a:rPr lang="fr-FR" dirty="0" smtClean="0">
                <a:solidFill>
                  <a:srgbClr val="FF0000"/>
                </a:solidFill>
              </a:rPr>
              <a:t>le12 mars 1975. </a:t>
            </a:r>
            <a:r>
              <a:rPr lang="fr-FR" dirty="0">
                <a:solidFill>
                  <a:srgbClr val="FF0000"/>
                </a:solidFill>
              </a:rPr>
              <a:t>Son premier vol eut lieu le </a:t>
            </a:r>
            <a:r>
              <a:rPr lang="fr-FR" smtClean="0">
                <a:solidFill>
                  <a:srgbClr val="FF0000"/>
                </a:solidFill>
              </a:rPr>
              <a:t>17 juin 1977(il </a:t>
            </a:r>
            <a:r>
              <a:rPr lang="fr-FR" dirty="0">
                <a:solidFill>
                  <a:srgbClr val="FF0000"/>
                </a:solidFill>
              </a:rPr>
              <a:t>fut retardé d'un jour, la </a:t>
            </a:r>
            <a:r>
              <a:rPr lang="fr-FR" dirty="0" err="1" smtClean="0">
                <a:solidFill>
                  <a:srgbClr val="FF0000"/>
                </a:solidFill>
              </a:rPr>
              <a:t>nasa</a:t>
            </a:r>
            <a:r>
              <a:rPr lang="fr-FR" dirty="0" smtClean="0">
                <a:solidFill>
                  <a:srgbClr val="FF0000"/>
                </a:solidFill>
              </a:rPr>
              <a:t> étant </a:t>
            </a:r>
            <a:r>
              <a:rPr lang="fr-FR" dirty="0">
                <a:solidFill>
                  <a:srgbClr val="FF0000"/>
                </a:solidFill>
              </a:rPr>
              <a:t>en deuil, à la suite du décès </a:t>
            </a:r>
            <a:r>
              <a:rPr lang="fr-FR" dirty="0" smtClean="0">
                <a:solidFill>
                  <a:srgbClr val="FF0000"/>
                </a:solidFill>
              </a:rPr>
              <a:t>de </a:t>
            </a:r>
            <a:r>
              <a:rPr lang="fr-FR" dirty="0" err="1" smtClean="0">
                <a:solidFill>
                  <a:srgbClr val="FF0000"/>
                </a:solidFill>
              </a:rPr>
              <a:t>wernher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von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braun</a:t>
            </a:r>
            <a:r>
              <a:rPr lang="fr-FR" dirty="0" smtClean="0">
                <a:solidFill>
                  <a:srgbClr val="FF0000"/>
                </a:solidFill>
              </a:rPr>
              <a:t>). </a:t>
            </a:r>
            <a:r>
              <a:rPr lang="fr-FR" dirty="0">
                <a:solidFill>
                  <a:srgbClr val="FF0000"/>
                </a:solidFill>
              </a:rPr>
              <a:t>Son premier vol libre, lui, se déroula le </a:t>
            </a:r>
            <a:r>
              <a:rPr lang="fr-FR" dirty="0" smtClean="0">
                <a:solidFill>
                  <a:srgbClr val="FF0000"/>
                </a:solidFill>
              </a:rPr>
              <a:t>12 aout 1977, </a:t>
            </a:r>
            <a:r>
              <a:rPr lang="fr-FR" dirty="0">
                <a:solidFill>
                  <a:srgbClr val="FF0000"/>
                </a:solidFill>
              </a:rPr>
              <a:t>et son dernier le </a:t>
            </a:r>
            <a:r>
              <a:rPr lang="fr-FR" dirty="0" smtClean="0">
                <a:solidFill>
                  <a:srgbClr val="FF0000"/>
                </a:solidFill>
              </a:rPr>
              <a:t>26 octobre1977. </a:t>
            </a:r>
            <a:r>
              <a:rPr lang="fr-FR" dirty="0">
                <a:solidFill>
                  <a:srgbClr val="FF0000"/>
                </a:solidFill>
              </a:rPr>
              <a:t>Elle n'a finalement jamais été mise en orbite, étant d'abord utilisée pour faire des tests expérimentaux</a:t>
            </a:r>
            <a:endParaRPr lang="fr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 retenir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C’ est les fans de star trek qui votez pour Enterprise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0953" y="2576359"/>
            <a:ext cx="2337676" cy="35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1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151</Words>
  <Application>Microsoft Office PowerPoint</Application>
  <PresentationFormat>Affichage à l'écran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Enterprise</vt:lpstr>
      <vt:lpstr>Enterprise</vt:lpstr>
      <vt:lpstr>Qui? Quoi?</vt:lpstr>
      <vt:lpstr>Où?</vt:lpstr>
      <vt:lpstr>quand</vt:lpstr>
      <vt:lpstr>A retenir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CSBE</dc:creator>
  <cp:lastModifiedBy>CSBE</cp:lastModifiedBy>
  <cp:revision>10</cp:revision>
  <dcterms:created xsi:type="dcterms:W3CDTF">2020-01-30T15:41:36Z</dcterms:created>
  <dcterms:modified xsi:type="dcterms:W3CDTF">2020-02-05T14:00:05Z</dcterms:modified>
</cp:coreProperties>
</file>