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D530256-6460-448C-97D5-E3E1560715F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A829E9F-1A19-4347-8779-E1377086591D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Germination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: </a:t>
            </a:r>
            <a:r>
              <a:rPr lang="fr-CA" dirty="0" err="1" smtClean="0"/>
              <a:t>Enrick</a:t>
            </a:r>
            <a:r>
              <a:rPr lang="fr-CA" dirty="0" smtClean="0"/>
              <a:t> </a:t>
            </a:r>
            <a:r>
              <a:rPr lang="fr-CA" dirty="0" err="1" smtClean="0"/>
              <a:t>lessard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 </a:t>
            </a:r>
            <a:r>
              <a:rPr lang="fr-CA" dirty="0" err="1" smtClean="0"/>
              <a:t>seche</a:t>
            </a:r>
            <a:endParaRPr lang="fr-CA" dirty="0"/>
          </a:p>
        </p:txBody>
      </p:sp>
      <p:pic>
        <p:nvPicPr>
          <p:cNvPr id="4" name="Espace réservé du contenu 3" descr="graine sech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132856"/>
            <a:ext cx="7272808" cy="49646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en germination</a:t>
            </a:r>
            <a:endParaRPr lang="fr-CA" dirty="0"/>
          </a:p>
        </p:txBody>
      </p:sp>
      <p:pic>
        <p:nvPicPr>
          <p:cNvPr id="4" name="Espace réservé du contenu 3" descr="grain germin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204864"/>
            <a:ext cx="6840760" cy="440283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plantule</a:t>
            </a:r>
            <a:endParaRPr lang="fr-CA" dirty="0"/>
          </a:p>
        </p:txBody>
      </p:sp>
      <p:pic>
        <p:nvPicPr>
          <p:cNvPr id="4" name="Espace réservé du contenu 3" descr="plantu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0360" y="1882775"/>
            <a:ext cx="6863279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plante</a:t>
            </a:r>
            <a:endParaRPr lang="fr-CA" dirty="0"/>
          </a:p>
        </p:txBody>
      </p:sp>
      <p:pic>
        <p:nvPicPr>
          <p:cNvPr id="4" name="Espace réservé du contenu 3" descr="plan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882775"/>
            <a:ext cx="457200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13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Verve</vt:lpstr>
      <vt:lpstr>Germination</vt:lpstr>
      <vt:lpstr>Grain seche</vt:lpstr>
      <vt:lpstr>Graine en germination</vt:lpstr>
      <vt:lpstr>plantule</vt:lpstr>
      <vt:lpstr>plante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</dc:title>
  <dc:creator>CSBE</dc:creator>
  <cp:lastModifiedBy>CSBE</cp:lastModifiedBy>
  <cp:revision>4</cp:revision>
  <dcterms:created xsi:type="dcterms:W3CDTF">2019-11-27T16:02:33Z</dcterms:created>
  <dcterms:modified xsi:type="dcterms:W3CDTF">2019-11-27T16:06:51Z</dcterms:modified>
</cp:coreProperties>
</file>