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22E57-AD7F-446B-A995-139696B75977}" type="datetimeFigureOut">
              <a:rPr lang="fr-CA" smtClean="0"/>
              <a:t>2019-10-30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6AD81-E806-4701-9DE2-9C8E6CA02758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Projet J 2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</a:t>
            </a:r>
            <a:r>
              <a:rPr lang="fr-CA" dirty="0" err="1" smtClean="0"/>
              <a:t>Enrick</a:t>
            </a:r>
            <a:r>
              <a:rPr lang="fr-CA" dirty="0" smtClean="0"/>
              <a:t> Lessard</a:t>
            </a:r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Tableau Périodique de Mendeleiv</a:t>
            </a:r>
            <a:endParaRPr lang="fr-CA" dirty="0"/>
          </a:p>
        </p:txBody>
      </p:sp>
      <p:sp>
        <p:nvSpPr>
          <p:cNvPr id="57" name="Espace réservé du contenu 5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fr-CA" dirty="0" smtClean="0">
                <a:solidFill>
                  <a:srgbClr val="0070C0"/>
                </a:solidFill>
              </a:rPr>
              <a:t>Métaux </a:t>
            </a:r>
            <a:r>
              <a:rPr lang="fr-CA" dirty="0" smtClean="0"/>
              <a:t>   </a:t>
            </a:r>
            <a:r>
              <a:rPr lang="fr-CA" dirty="0" smtClean="0">
                <a:solidFill>
                  <a:srgbClr val="0070C0"/>
                </a:solidFill>
              </a:rPr>
              <a:t> </a:t>
            </a:r>
            <a:r>
              <a:rPr lang="fr-CA" dirty="0" err="1" smtClean="0">
                <a:solidFill>
                  <a:srgbClr val="0070C0"/>
                </a:solidFill>
              </a:rPr>
              <a:t>Non-Métaux</a:t>
            </a:r>
            <a:endParaRPr lang="fr-CA" dirty="0" smtClean="0">
              <a:solidFill>
                <a:srgbClr val="0070C0"/>
              </a:solidFill>
            </a:endParaRPr>
          </a:p>
          <a:p>
            <a:pPr algn="ctr"/>
            <a:endParaRPr lang="fr-CA" dirty="0"/>
          </a:p>
          <a:p>
            <a:pPr algn="ctr"/>
            <a:endParaRPr lang="fr-CA" dirty="0" smtClean="0"/>
          </a:p>
          <a:p>
            <a:pPr algn="ctr"/>
            <a:endParaRPr lang="fr-CA" dirty="0"/>
          </a:p>
          <a:p>
            <a:pPr algn="ctr">
              <a:buNone/>
            </a:pPr>
            <a:endParaRPr lang="fr-CA" dirty="0" smtClean="0">
              <a:solidFill>
                <a:srgbClr val="0070C0"/>
              </a:solidFill>
            </a:endParaRPr>
          </a:p>
          <a:p>
            <a:pPr algn="ctr">
              <a:buNone/>
            </a:pPr>
            <a:endParaRPr lang="fr-CA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fr-CA" smtClean="0">
                <a:solidFill>
                  <a:srgbClr val="0070C0"/>
                </a:solidFill>
              </a:rPr>
              <a:t>Métalloïdes</a:t>
            </a:r>
            <a:endParaRPr lang="fr-CA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CA" dirty="0" smtClean="0">
                <a:solidFill>
                  <a:srgbClr val="FF0000"/>
                </a:solidFill>
              </a:rPr>
              <a:t>Alcalin </a:t>
            </a:r>
            <a:r>
              <a:rPr lang="fr-CA" dirty="0" smtClean="0"/>
              <a:t>        </a:t>
            </a:r>
            <a:r>
              <a:rPr lang="fr-CA" dirty="0" smtClean="0">
                <a:solidFill>
                  <a:srgbClr val="00B050"/>
                </a:solidFill>
              </a:rPr>
              <a:t>Alcalino-terreux</a:t>
            </a:r>
            <a:r>
              <a:rPr lang="fr-CA" dirty="0" smtClean="0"/>
              <a:t>      </a:t>
            </a:r>
            <a:r>
              <a:rPr lang="fr-CA" dirty="0" smtClean="0">
                <a:solidFill>
                  <a:schemeClr val="accent6">
                    <a:lumMod val="75000"/>
                  </a:schemeClr>
                </a:solidFill>
              </a:rPr>
              <a:t>Halogène</a:t>
            </a:r>
            <a:r>
              <a:rPr lang="fr-CA" dirty="0" smtClean="0"/>
              <a:t>  </a:t>
            </a:r>
          </a:p>
          <a:p>
            <a:pPr algn="r">
              <a:buNone/>
            </a:pPr>
            <a:r>
              <a:rPr lang="fr-CA" dirty="0" smtClean="0">
                <a:solidFill>
                  <a:srgbClr val="00B0F0"/>
                </a:solidFill>
              </a:rPr>
              <a:t>Gaz inertes</a:t>
            </a:r>
          </a:p>
          <a:p>
            <a:pPr algn="r">
              <a:buNone/>
            </a:pPr>
            <a:r>
              <a:rPr lang="fr-CA" dirty="0" smtClean="0">
                <a:solidFill>
                  <a:srgbClr val="00B0F0"/>
                </a:solidFill>
              </a:rPr>
              <a:t>Gaz rares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971600" y="1628800"/>
            <a:ext cx="554360" cy="5543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971600" y="2636912"/>
            <a:ext cx="554360" cy="5543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>
            <a:off x="1547664" y="2636912"/>
            <a:ext cx="554360" cy="5543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>
            <a:off x="1547664" y="3212976"/>
            <a:ext cx="554360" cy="5543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/>
          <p:cNvSpPr/>
          <p:nvPr/>
        </p:nvSpPr>
        <p:spPr>
          <a:xfrm>
            <a:off x="971600" y="3212976"/>
            <a:ext cx="554360" cy="5543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/>
          <p:cNvSpPr/>
          <p:nvPr/>
        </p:nvSpPr>
        <p:spPr>
          <a:xfrm>
            <a:off x="1547664" y="3789040"/>
            <a:ext cx="554360" cy="5543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/>
          <p:cNvSpPr/>
          <p:nvPr/>
        </p:nvSpPr>
        <p:spPr>
          <a:xfrm>
            <a:off x="971600" y="3789040"/>
            <a:ext cx="554360" cy="55436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/>
          <p:cNvSpPr/>
          <p:nvPr/>
        </p:nvSpPr>
        <p:spPr>
          <a:xfrm>
            <a:off x="7164288" y="3284984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/>
          <p:cNvSpPr/>
          <p:nvPr/>
        </p:nvSpPr>
        <p:spPr>
          <a:xfrm>
            <a:off x="6588224" y="3284984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/>
          <p:cNvSpPr/>
          <p:nvPr/>
        </p:nvSpPr>
        <p:spPr>
          <a:xfrm>
            <a:off x="6012160" y="3284984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Rectangle 15"/>
          <p:cNvSpPr/>
          <p:nvPr/>
        </p:nvSpPr>
        <p:spPr>
          <a:xfrm>
            <a:off x="5436096" y="3284984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/>
          <p:cNvSpPr/>
          <p:nvPr/>
        </p:nvSpPr>
        <p:spPr>
          <a:xfrm>
            <a:off x="4860032" y="3284984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Rectangle 17"/>
          <p:cNvSpPr/>
          <p:nvPr/>
        </p:nvSpPr>
        <p:spPr>
          <a:xfrm>
            <a:off x="4283968" y="3284984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Rectangle 18"/>
          <p:cNvSpPr/>
          <p:nvPr/>
        </p:nvSpPr>
        <p:spPr>
          <a:xfrm>
            <a:off x="4283968" y="2708920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Rectangle 19"/>
          <p:cNvSpPr/>
          <p:nvPr/>
        </p:nvSpPr>
        <p:spPr>
          <a:xfrm>
            <a:off x="4860032" y="2708920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Rectangle 20"/>
          <p:cNvSpPr/>
          <p:nvPr/>
        </p:nvSpPr>
        <p:spPr>
          <a:xfrm>
            <a:off x="5436096" y="2708920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2" name="Rectangle 21"/>
          <p:cNvSpPr/>
          <p:nvPr/>
        </p:nvSpPr>
        <p:spPr>
          <a:xfrm>
            <a:off x="6588224" y="2708920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3" name="Rectangle 22"/>
          <p:cNvSpPr/>
          <p:nvPr/>
        </p:nvSpPr>
        <p:spPr>
          <a:xfrm>
            <a:off x="6012160" y="2708920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4" name="Rectangle 23"/>
          <p:cNvSpPr/>
          <p:nvPr/>
        </p:nvSpPr>
        <p:spPr>
          <a:xfrm>
            <a:off x="7164288" y="2132856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164288" y="2708920"/>
            <a:ext cx="554360" cy="55436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50" name="Connecteur droit 49"/>
          <p:cNvCxnSpPr/>
          <p:nvPr/>
        </p:nvCxnSpPr>
        <p:spPr>
          <a:xfrm rot="16200000" flipH="1">
            <a:off x="3809566" y="2967298"/>
            <a:ext cx="1518518" cy="569714"/>
          </a:xfrm>
          <a:prstGeom prst="bentConnector3">
            <a:avLst>
              <a:gd name="adj1" fmla="val 50000"/>
            </a:avLst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</Words>
  <Application>Microsoft Office PowerPoint</Application>
  <PresentationFormat>Affichage à l'écran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Projet J 2</vt:lpstr>
      <vt:lpstr>Tableau Périodique de Mendeleiv</vt:lpstr>
    </vt:vector>
  </TitlesOfParts>
  <Company>Commission Scolaire de la Beauce-Etchemin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J 2</dc:title>
  <dc:creator>CSBE</dc:creator>
  <cp:lastModifiedBy>CSBE</cp:lastModifiedBy>
  <cp:revision>5</cp:revision>
  <dcterms:created xsi:type="dcterms:W3CDTF">2019-10-30T14:46:49Z</dcterms:created>
  <dcterms:modified xsi:type="dcterms:W3CDTF">2019-10-30T15:09:39Z</dcterms:modified>
</cp:coreProperties>
</file>