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E84BBF8-160B-4938-9BBF-C5E012E7606C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8C3C5C2-C85E-44F2-8A0B-18A66A70B5B7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url=https%3A%2F%2Fwww.tomsguide.fr%2Fadmirez-notre-galaxie-sur-une-photo-de-46-000-megapixels%2F&amp;psig=AOvVaw3f8EIPSWGK6Ikljg2baHgo&amp;ust=1582125577917000&amp;source=images&amp;cd=vfe&amp;ved=0CAIQjRxqFwoTCMiArJqz2-cCFQAAAAAdAAAAABAO" TargetMode="External"/><Relationship Id="rId2" Type="http://schemas.openxmlformats.org/officeDocument/2006/relationships/hyperlink" Target="https://www.google.ca/url?sa=i&amp;url=https%3A%2F%2Fici.radio-canada.ca%2Fnouvelle%2F1125060%2Fvoie-lactee-rencontre-galactique-galaxie-etude&amp;psig=AOvVaw3f8EIPSWGK6Ikljg2baHgo&amp;ust=1582125577917000&amp;source=images&amp;cd=vfe&amp;ved=0CAIQjRxqFwoTCMiArJqz2-cCFQAAAAAdAAAAABA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CA" dirty="0" smtClean="0"/>
          </a:p>
          <a:p>
            <a:endParaRPr lang="fr-CA" dirty="0"/>
          </a:p>
          <a:p>
            <a:pPr algn="ctr"/>
            <a:r>
              <a:rPr lang="fr-CA" sz="2800" b="1" dirty="0" smtClean="0">
                <a:solidFill>
                  <a:schemeClr val="tx1"/>
                </a:solidFill>
              </a:rPr>
              <a:t>La  voie lacté</a:t>
            </a:r>
          </a:p>
          <a:p>
            <a:pPr algn="ctr"/>
            <a:endParaRPr lang="fr-CA" sz="2800" b="1" dirty="0">
              <a:solidFill>
                <a:schemeClr val="tx1"/>
              </a:solidFill>
            </a:endParaRPr>
          </a:p>
          <a:p>
            <a:pPr algn="ctr"/>
            <a:r>
              <a:rPr lang="fr-CA" sz="2800" dirty="0" smtClean="0">
                <a:solidFill>
                  <a:schemeClr val="tx1"/>
                </a:solidFill>
              </a:rPr>
              <a:t>Science</a:t>
            </a:r>
          </a:p>
          <a:p>
            <a:endParaRPr lang="fr-CA" sz="2800" dirty="0" smtClean="0">
              <a:solidFill>
                <a:schemeClr val="tx1"/>
              </a:solidFill>
            </a:endParaRPr>
          </a:p>
          <a:p>
            <a:pPr algn="ctr"/>
            <a:r>
              <a:rPr lang="fr-CA" sz="2800" dirty="0" smtClean="0">
                <a:solidFill>
                  <a:schemeClr val="tx1"/>
                </a:solidFill>
              </a:rPr>
              <a:t>Par : </a:t>
            </a:r>
            <a:r>
              <a:rPr lang="fr-CA" sz="2800" dirty="0" err="1" smtClean="0">
                <a:solidFill>
                  <a:schemeClr val="tx1"/>
                </a:solidFill>
              </a:rPr>
              <a:t>Enrick</a:t>
            </a:r>
            <a:r>
              <a:rPr lang="fr-CA" sz="2800" dirty="0" smtClean="0">
                <a:solidFill>
                  <a:schemeClr val="tx1"/>
                </a:solidFill>
              </a:rPr>
              <a:t> Lessard</a:t>
            </a:r>
          </a:p>
          <a:p>
            <a:pPr algn="ctr"/>
            <a:endParaRPr lang="fr-CA" sz="2800" dirty="0" smtClean="0">
              <a:solidFill>
                <a:schemeClr val="tx1"/>
              </a:solidFill>
            </a:endParaRPr>
          </a:p>
          <a:p>
            <a:pPr algn="ctr"/>
            <a:r>
              <a:rPr lang="fr-CA" sz="2800" dirty="0" err="1" smtClean="0">
                <a:solidFill>
                  <a:schemeClr val="tx1"/>
                </a:solidFill>
              </a:rPr>
              <a:t>Esv</a:t>
            </a:r>
            <a:endParaRPr lang="fr-CA" sz="2800" dirty="0" smtClean="0">
              <a:solidFill>
                <a:schemeClr val="tx1"/>
              </a:solidFill>
            </a:endParaRPr>
          </a:p>
          <a:p>
            <a:pPr algn="ctr"/>
            <a:endParaRPr lang="fr-CA" sz="2800" dirty="0" smtClean="0">
              <a:solidFill>
                <a:schemeClr val="tx1"/>
              </a:solidFill>
            </a:endParaRPr>
          </a:p>
          <a:p>
            <a:pPr algn="ctr"/>
            <a:r>
              <a:rPr lang="fr-CA" sz="2800" dirty="0" smtClean="0">
                <a:solidFill>
                  <a:schemeClr val="tx1"/>
                </a:solidFill>
              </a:rPr>
              <a:t>MSI </a:t>
            </a:r>
          </a:p>
          <a:p>
            <a:pPr algn="ctr"/>
            <a:endParaRPr lang="fr-CA" sz="2800" dirty="0" smtClean="0">
              <a:solidFill>
                <a:schemeClr val="tx1"/>
              </a:solidFill>
            </a:endParaRPr>
          </a:p>
          <a:p>
            <a:pPr algn="ctr"/>
            <a:r>
              <a:rPr lang="fr-CA" sz="2800" dirty="0" smtClean="0">
                <a:solidFill>
                  <a:schemeClr val="tx1"/>
                </a:solidFill>
              </a:rPr>
              <a:t>18-02-2020</a:t>
            </a:r>
          </a:p>
          <a:p>
            <a:pPr algn="ctr"/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2050" name="AutoShape 2" descr="Résultat de recherche d'images pour &quot;la voie lacté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052" name="AutoShape 4" descr="Résultat de recherche d'images pour &quot;la voie lacté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054" name="AutoShape 6" descr="Résultat de recherche d'images pour &quot;la voie lacté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056" name="AutoShape 8" descr="Résultat de recherche d'images pour &quot;la voie lacté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058" name="AutoShape 10" descr="Résultat de recherche d'images pour &quot;la voie lacté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2060" name="AutoShape 12" descr="Résultat de recherche d'images pour &quot;la voie lacté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062" name="Picture 14" descr="Résultat de recherche d'images pour &quot;la voie lacté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517435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3</a:t>
            </a:r>
            <a:r>
              <a:rPr lang="fr-CA" dirty="0" smtClean="0"/>
              <a:t> Lune</a:t>
            </a:r>
            <a:endParaRPr lang="fr-CA" dirty="0"/>
          </a:p>
        </p:txBody>
      </p:sp>
      <p:pic>
        <p:nvPicPr>
          <p:cNvPr id="4" name="Espace réservé du contenu 3" descr="tri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89648"/>
            <a:ext cx="3270271" cy="3168352"/>
          </a:xfrm>
        </p:spPr>
      </p:pic>
      <p:pic>
        <p:nvPicPr>
          <p:cNvPr id="5" name="Image 4" descr="ti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3229882" cy="2735393"/>
          </a:xfrm>
          <a:prstGeom prst="rect">
            <a:avLst/>
          </a:prstGeom>
        </p:spPr>
      </p:pic>
      <p:pic>
        <p:nvPicPr>
          <p:cNvPr id="6" name="Image 5" descr="l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117086"/>
            <a:ext cx="3851920" cy="37409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constellation</a:t>
            </a:r>
            <a:endParaRPr lang="fr-CA" dirty="0"/>
          </a:p>
        </p:txBody>
      </p:sp>
      <p:pic>
        <p:nvPicPr>
          <p:cNvPr id="5" name="Image 4" descr="cep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635332" y="744979"/>
            <a:ext cx="3253647" cy="1763688"/>
          </a:xfrm>
          <a:prstGeom prst="rect">
            <a:avLst/>
          </a:prstGeom>
        </p:spPr>
      </p:pic>
      <p:pic>
        <p:nvPicPr>
          <p:cNvPr id="7" name="Image 6" descr="grand_o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78790" y="3792790"/>
            <a:ext cx="3630707" cy="2499713"/>
          </a:xfrm>
          <a:prstGeom prst="rect">
            <a:avLst/>
          </a:prstGeom>
        </p:spPr>
      </p:pic>
      <p:pic>
        <p:nvPicPr>
          <p:cNvPr id="8" name="Image 7" descr="petite_ou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12824" y="5032400"/>
            <a:ext cx="1412776" cy="2238424"/>
          </a:xfrm>
          <a:prstGeom prst="rect">
            <a:avLst/>
          </a:prstGeom>
        </p:spPr>
      </p:pic>
      <p:pic>
        <p:nvPicPr>
          <p:cNvPr id="10" name="Espace réservé du contenu 9" descr="draco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0800000">
            <a:off x="251520" y="1772816"/>
            <a:ext cx="3933650" cy="35050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Zodiaque</a:t>
            </a:r>
            <a:endParaRPr lang="fr-CA" dirty="0"/>
          </a:p>
        </p:txBody>
      </p:sp>
      <p:pic>
        <p:nvPicPr>
          <p:cNvPr id="4" name="Espace réservé du contenu 3" descr="bel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195621" cy="1872208"/>
          </a:xfrm>
          <a:prstGeom prst="rect">
            <a:avLst/>
          </a:prstGeom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0576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2135991" cy="31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365104"/>
            <a:ext cx="4133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Station spatiale</a:t>
            </a:r>
            <a:endParaRPr lang="fr-CA" dirty="0"/>
          </a:p>
        </p:txBody>
      </p:sp>
      <p:pic>
        <p:nvPicPr>
          <p:cNvPr id="4" name="Espace réservé du contenu 3" descr="i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556792"/>
            <a:ext cx="3619879" cy="516011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Mercure</a:t>
            </a:r>
            <a:endParaRPr lang="fr-CA" dirty="0"/>
          </a:p>
        </p:txBody>
      </p:sp>
      <p:pic>
        <p:nvPicPr>
          <p:cNvPr id="4" name="Espace réservé du contenu 3" descr="merc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3509" y="1882775"/>
            <a:ext cx="6756982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Vénus</a:t>
            </a:r>
            <a:endParaRPr lang="fr-CA" dirty="0"/>
          </a:p>
        </p:txBody>
      </p:sp>
      <p:pic>
        <p:nvPicPr>
          <p:cNvPr id="4" name="Espace réservé du contenu 3" descr="ve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395" y="1882775"/>
            <a:ext cx="6273209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Terre</a:t>
            </a:r>
            <a:endParaRPr lang="fr-CA" dirty="0"/>
          </a:p>
        </p:txBody>
      </p:sp>
      <p:pic>
        <p:nvPicPr>
          <p:cNvPr id="4" name="Espace réservé du contenu 3" descr="ter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0378" y="1882775"/>
            <a:ext cx="5423243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Mars</a:t>
            </a:r>
            <a:endParaRPr lang="fr-CA" dirty="0"/>
          </a:p>
        </p:txBody>
      </p:sp>
      <p:pic>
        <p:nvPicPr>
          <p:cNvPr id="4" name="Espace réservé du contenu 3" descr="m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20626"/>
            <a:ext cx="4608512" cy="503737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Jupiter</a:t>
            </a:r>
            <a:endParaRPr lang="fr-CA" dirty="0"/>
          </a:p>
        </p:txBody>
      </p:sp>
      <p:pic>
        <p:nvPicPr>
          <p:cNvPr id="4" name="Espace réservé du contenu 3" descr="jupi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4307" y="1882775"/>
            <a:ext cx="5275385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saturne</a:t>
            </a:r>
            <a:endParaRPr lang="fr-CA" dirty="0"/>
          </a:p>
        </p:txBody>
      </p:sp>
      <p:pic>
        <p:nvPicPr>
          <p:cNvPr id="4" name="Espace réservé du contenu 3" descr="satur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18033"/>
            <a:ext cx="8229600" cy="370148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Uranus</a:t>
            </a:r>
            <a:endParaRPr lang="fr-CA" dirty="0"/>
          </a:p>
        </p:txBody>
      </p:sp>
      <p:pic>
        <p:nvPicPr>
          <p:cNvPr id="4" name="Espace réservé du contenu 3" descr="ura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5177" y="1882775"/>
            <a:ext cx="5385135" cy="47773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 smtClean="0"/>
              <a:t>neptune</a:t>
            </a:r>
            <a:endParaRPr lang="fr-CA" dirty="0"/>
          </a:p>
        </p:txBody>
      </p:sp>
      <p:pic>
        <p:nvPicPr>
          <p:cNvPr id="4" name="Espace réservé du contenu 3" descr="nept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0787" y="2173287"/>
            <a:ext cx="4539019" cy="435205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rgbClr val="92D050"/>
      </a:dk1>
      <a:lt1>
        <a:srgbClr val="92D050"/>
      </a:lt1>
      <a:dk2>
        <a:srgbClr val="000000"/>
      </a:dk2>
      <a:lt2>
        <a:srgbClr val="000000"/>
      </a:lt2>
      <a:accent1>
        <a:srgbClr val="00B0F0"/>
      </a:accent1>
      <a:accent2>
        <a:srgbClr val="00B0F0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17BBFD"/>
      </a:hlink>
      <a:folHlink>
        <a:srgbClr val="00B0F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</TotalTime>
  <Words>25</Words>
  <Application>Microsoft Office PowerPoint</Application>
  <PresentationFormat>Affichage à l'écran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Verve</vt:lpstr>
      <vt:lpstr>Diapositive 1</vt:lpstr>
      <vt:lpstr>Mercure</vt:lpstr>
      <vt:lpstr>Vénus</vt:lpstr>
      <vt:lpstr>Terre</vt:lpstr>
      <vt:lpstr>Mars</vt:lpstr>
      <vt:lpstr>Jupiter</vt:lpstr>
      <vt:lpstr>saturne</vt:lpstr>
      <vt:lpstr>Uranus</vt:lpstr>
      <vt:lpstr>neptune</vt:lpstr>
      <vt:lpstr>3 Lune</vt:lpstr>
      <vt:lpstr>constellation</vt:lpstr>
      <vt:lpstr>Zodiaque</vt:lpstr>
      <vt:lpstr>Station spatiale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8</cp:revision>
  <dcterms:created xsi:type="dcterms:W3CDTF">2020-02-18T15:11:14Z</dcterms:created>
  <dcterms:modified xsi:type="dcterms:W3CDTF">2020-02-18T15:45:48Z</dcterms:modified>
</cp:coreProperties>
</file>