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1D06-3C30-491C-800B-BBACC29DB853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83CBD-E2F6-4F2D-8A07-B84AEF9D3950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Projet J 1     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</a:t>
            </a:r>
            <a:r>
              <a:rPr lang="fr-CA" dirty="0" err="1" smtClean="0"/>
              <a:t>Enrick</a:t>
            </a:r>
            <a:r>
              <a:rPr lang="fr-CA" dirty="0" smtClean="0"/>
              <a:t> Lessard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fr-CA" dirty="0" smtClean="0"/>
              <a:t>Magnésium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3682752" cy="4525963"/>
          </a:xfrm>
        </p:spPr>
        <p:txBody>
          <a:bodyPr/>
          <a:lstStyle/>
          <a:p>
            <a:r>
              <a:rPr lang="fr-CA" dirty="0" smtClean="0"/>
              <a:t>Nom : Magnésium</a:t>
            </a:r>
          </a:p>
          <a:p>
            <a:r>
              <a:rPr lang="fr-CA" dirty="0" smtClean="0"/>
              <a:t>Symbole : MG</a:t>
            </a:r>
          </a:p>
          <a:p>
            <a:r>
              <a:rPr lang="fr-CA" dirty="0" smtClean="0"/>
              <a:t>Case : 12</a:t>
            </a:r>
          </a:p>
          <a:p>
            <a:r>
              <a:rPr lang="fr-CA" dirty="0" smtClean="0"/>
              <a:t>P+: 12</a:t>
            </a:r>
          </a:p>
          <a:p>
            <a:r>
              <a:rPr lang="fr-CA" dirty="0" smtClean="0"/>
              <a:t>E-: 12</a:t>
            </a:r>
          </a:p>
          <a:p>
            <a:r>
              <a:rPr lang="fr-CA" dirty="0" smtClean="0"/>
              <a:t>Masse : 24</a:t>
            </a:r>
          </a:p>
          <a:p>
            <a:r>
              <a:rPr lang="fr-CA" dirty="0" smtClean="0"/>
              <a:t>N°: 12</a:t>
            </a:r>
            <a:endParaRPr lang="fr-CA" dirty="0"/>
          </a:p>
        </p:txBody>
      </p:sp>
      <p:sp>
        <p:nvSpPr>
          <p:cNvPr id="6" name="Ellipse 5"/>
          <p:cNvSpPr/>
          <p:nvPr/>
        </p:nvSpPr>
        <p:spPr>
          <a:xfrm>
            <a:off x="4716016" y="1700808"/>
            <a:ext cx="3578696" cy="3506688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E-2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932040" y="2060848"/>
            <a:ext cx="2808312" cy="2714600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E-8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364088" y="2348880"/>
            <a:ext cx="2088232" cy="2088232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endParaRPr lang="fr-CA" dirty="0">
              <a:solidFill>
                <a:schemeClr val="tx1"/>
              </a:solidFill>
            </a:endParaRPr>
          </a:p>
          <a:p>
            <a:pPr algn="ctr"/>
            <a:endParaRPr lang="fr-CA" dirty="0" smtClean="0">
              <a:solidFill>
                <a:schemeClr val="tx1"/>
              </a:solidFill>
            </a:endParaRP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E-2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13" name="Triangle isocèle 12"/>
          <p:cNvSpPr/>
          <p:nvPr/>
        </p:nvSpPr>
        <p:spPr>
          <a:xfrm>
            <a:off x="6012160" y="2852936"/>
            <a:ext cx="772672" cy="6983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Ellipse 13"/>
          <p:cNvSpPr/>
          <p:nvPr/>
        </p:nvSpPr>
        <p:spPr>
          <a:xfrm>
            <a:off x="6300192" y="3140968"/>
            <a:ext cx="266328" cy="2663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5580112" y="2780928"/>
            <a:ext cx="1512168" cy="1224136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>
                <a:solidFill>
                  <a:schemeClr val="tx1"/>
                </a:solidFill>
              </a:rPr>
              <a:t>P+12</a:t>
            </a:r>
          </a:p>
          <a:p>
            <a:pPr algn="ctr"/>
            <a:r>
              <a:rPr lang="fr-CA" dirty="0" smtClean="0">
                <a:solidFill>
                  <a:schemeClr val="tx1"/>
                </a:solidFill>
              </a:rPr>
              <a:t>N°12</a:t>
            </a:r>
            <a:r>
              <a:rPr lang="fr-CA" dirty="0" smtClean="0"/>
              <a:t>j</a:t>
            </a:r>
            <a:endParaRPr lang="fr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34</Words>
  <Application>Microsoft Office PowerPoint</Application>
  <PresentationFormat>Affichage à l'écran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Projet J 1     </vt:lpstr>
      <vt:lpstr>Magnésium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J 1     </dc:title>
  <dc:creator>CSBE</dc:creator>
  <cp:lastModifiedBy>CSBE</cp:lastModifiedBy>
  <cp:revision>6</cp:revision>
  <dcterms:created xsi:type="dcterms:W3CDTF">2019-10-30T14:21:12Z</dcterms:created>
  <dcterms:modified xsi:type="dcterms:W3CDTF">2019-10-30T15:09:42Z</dcterms:modified>
</cp:coreProperties>
</file>