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B495C-CD69-442F-9630-F1EC67D7B17C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998075-CB70-484A-800A-786D551FD3D5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98075-CB70-484A-800A-786D551FD3D5}" type="slidenum">
              <a:rPr lang="fr-CA" smtClean="0"/>
              <a:pPr/>
              <a:t>8</a:t>
            </a:fld>
            <a:endParaRPr lang="fr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5389-9009-4A34-B202-1FED1CA2747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9658-C546-49D2-BBF5-1F89B3097B6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5389-9009-4A34-B202-1FED1CA2747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9658-C546-49D2-BBF5-1F89B3097B6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5389-9009-4A34-B202-1FED1CA2747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9658-C546-49D2-BBF5-1F89B3097B6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5389-9009-4A34-B202-1FED1CA2747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9658-C546-49D2-BBF5-1F89B3097B6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5389-9009-4A34-B202-1FED1CA2747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9658-C546-49D2-BBF5-1F89B3097B6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5389-9009-4A34-B202-1FED1CA2747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9658-C546-49D2-BBF5-1F89B3097B6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5389-9009-4A34-B202-1FED1CA2747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9658-C546-49D2-BBF5-1F89B3097B6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5389-9009-4A34-B202-1FED1CA2747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9658-C546-49D2-BBF5-1F89B3097B6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5389-9009-4A34-B202-1FED1CA2747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9658-C546-49D2-BBF5-1F89B3097B6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5389-9009-4A34-B202-1FED1CA2747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9658-C546-49D2-BBF5-1F89B3097B6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5389-9009-4A34-B202-1FED1CA2747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9658-C546-49D2-BBF5-1F89B3097B6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>
                <a:alpha val="65000"/>
              </a:srgbClr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E5389-9009-4A34-B202-1FED1CA2747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59658-C546-49D2-BBF5-1F89B3097B6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url=https%3A%2F%2Fwww.piscines-france.fr%2Fit%2Fanalyse-de-l-eau%2F499-photometre-numerique-md200.html&amp;psig=AOvVaw2xDEhHmFdKD26-wg_iwOIz&amp;ust=1583003591890000&amp;source=images&amp;cd=vfe&amp;ved=0CAIQjRxqFwoTCLjg1o369OcCFQAAAAAdAAAAABA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19672" y="0"/>
            <a:ext cx="5716629" cy="65556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endParaRPr lang="fr-FR" sz="2800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Brillance d’une étoile</a:t>
            </a:r>
            <a:endParaRPr lang="fr-FR" sz="2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2800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Sciences</a:t>
            </a:r>
          </a:p>
          <a:p>
            <a:pPr algn="ctr"/>
            <a:endParaRPr lang="fr-FR" sz="2800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Présenté</a:t>
            </a:r>
          </a:p>
          <a:p>
            <a:pPr algn="ctr"/>
            <a:r>
              <a:rPr lang="fr-FR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À : Daniel Blais</a:t>
            </a:r>
          </a:p>
          <a:p>
            <a:pPr algn="ctr"/>
            <a:endParaRPr lang="fr-FR" sz="2800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Présenté </a:t>
            </a:r>
          </a:p>
          <a:p>
            <a:pPr algn="ctr"/>
            <a:r>
              <a:rPr lang="fr-FR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 : Simon Quigley</a:t>
            </a:r>
          </a:p>
          <a:p>
            <a:pPr algn="ctr"/>
            <a:r>
              <a:rPr lang="fr-FR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 : </a:t>
            </a:r>
            <a:r>
              <a:rPr lang="fr-FR" sz="2800" b="1" cap="all" spc="0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lang="fr-FR" sz="28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nrick</a:t>
            </a:r>
            <a:r>
              <a:rPr lang="fr-FR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2800" b="1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</a:t>
            </a:r>
            <a:r>
              <a:rPr lang="fr-FR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essard</a:t>
            </a:r>
          </a:p>
          <a:p>
            <a:pPr algn="ctr"/>
            <a:endParaRPr lang="fr-FR" sz="2800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02 </a:t>
            </a:r>
          </a:p>
          <a:p>
            <a:pPr algn="ctr"/>
            <a:r>
              <a:rPr lang="fr-FR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ESV</a:t>
            </a:r>
          </a:p>
          <a:p>
            <a:pPr algn="ctr"/>
            <a:r>
              <a:rPr lang="fr-FR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 remise : 26 Février</a:t>
            </a:r>
            <a:endParaRPr lang="fr-CA" sz="2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83968" y="548680"/>
            <a:ext cx="109356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fr-FR" sz="32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But </a:t>
            </a:r>
            <a:r>
              <a:rPr lang="fr-CA" sz="3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:</a:t>
            </a:r>
            <a:endParaRPr lang="fr-FR" sz="32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987824" y="278092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Analyser	La </a:t>
            </a:r>
            <a:r>
              <a:rPr lang="fr-CA" dirty="0" smtClean="0"/>
              <a:t>brisance </a:t>
            </a:r>
            <a:r>
              <a:rPr lang="fr-CA" dirty="0" smtClean="0"/>
              <a:t>d’une étoile </a:t>
            </a:r>
            <a:endParaRPr lang="fr-CA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CA" dirty="0" smtClean="0"/>
              <a:t>Je suppose que l’on peut comparer la brillance de deux étoile à l’aide de Photomètre</a:t>
            </a:r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2339752" y="260648"/>
            <a:ext cx="37710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fr-FR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Hypothèse:</a:t>
            </a:r>
            <a:endParaRPr lang="fr-FR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Deux la lampe de poche</a:t>
            </a:r>
          </a:p>
          <a:p>
            <a:r>
              <a:rPr lang="fr-CA" dirty="0" smtClean="0"/>
              <a:t>Un mètre </a:t>
            </a:r>
          </a:p>
          <a:p>
            <a:r>
              <a:rPr lang="fr-CA" dirty="0" smtClean="0"/>
              <a:t>Photomètre </a:t>
            </a:r>
          </a:p>
          <a:p>
            <a:pPr>
              <a:buNone/>
            </a:pPr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2735352" y="116632"/>
            <a:ext cx="35481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fr-FR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Matériel : </a:t>
            </a:r>
            <a:endParaRPr lang="fr-FR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29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CA" dirty="0" smtClean="0"/>
              <a:t>Prendre la boîte </a:t>
            </a:r>
            <a:r>
              <a:rPr lang="fr-CA" dirty="0" smtClean="0"/>
              <a:t>photomètre</a:t>
            </a:r>
            <a:endParaRPr lang="fr-CA" dirty="0" smtClean="0"/>
          </a:p>
          <a:p>
            <a:pPr marL="514350" indent="-514350">
              <a:buFont typeface="+mj-lt"/>
              <a:buAutoNum type="arabicPeriod"/>
            </a:pPr>
            <a:r>
              <a:rPr lang="fr-CA" dirty="0" smtClean="0"/>
              <a:t>Mettre un lampe de poche </a:t>
            </a:r>
            <a:r>
              <a:rPr lang="fr-CA" dirty="0"/>
              <a:t>à</a:t>
            </a:r>
            <a:r>
              <a:rPr lang="fr-CA" dirty="0" smtClean="0"/>
              <a:t> deux mètre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 smtClean="0"/>
              <a:t>Prendre une photo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 smtClean="0"/>
              <a:t>Mettre une lampe de poche  à un mètre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 smtClean="0"/>
              <a:t>Prendre une photo</a:t>
            </a:r>
          </a:p>
          <a:p>
            <a:pPr marL="514350" indent="-514350">
              <a:buNone/>
            </a:pPr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2180510" y="332656"/>
            <a:ext cx="47840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fr-FR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manipulation</a:t>
            </a:r>
            <a:endParaRPr lang="fr-FR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03848" y="404664"/>
            <a:ext cx="26805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fr-FR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Schéma</a:t>
            </a:r>
            <a:endParaRPr lang="fr-FR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47664" y="2996952"/>
            <a:ext cx="360040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Rectangle 5"/>
          <p:cNvSpPr/>
          <p:nvPr/>
        </p:nvSpPr>
        <p:spPr>
          <a:xfrm>
            <a:off x="2915816" y="2996952"/>
            <a:ext cx="288032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6"/>
          <p:cNvSpPr/>
          <p:nvPr/>
        </p:nvSpPr>
        <p:spPr>
          <a:xfrm>
            <a:off x="1835696" y="2996952"/>
            <a:ext cx="1080120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/>
          <p:cNvSpPr/>
          <p:nvPr/>
        </p:nvSpPr>
        <p:spPr>
          <a:xfrm>
            <a:off x="6588224" y="1916832"/>
            <a:ext cx="360040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/>
          <p:cNvSpPr/>
          <p:nvPr/>
        </p:nvSpPr>
        <p:spPr>
          <a:xfrm>
            <a:off x="7956376" y="1916832"/>
            <a:ext cx="288032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/>
          <p:cNvSpPr/>
          <p:nvPr/>
        </p:nvSpPr>
        <p:spPr>
          <a:xfrm>
            <a:off x="6876256" y="1916832"/>
            <a:ext cx="1080120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Rectangle 10"/>
          <p:cNvSpPr/>
          <p:nvPr/>
        </p:nvSpPr>
        <p:spPr>
          <a:xfrm rot="2360721">
            <a:off x="989186" y="5706900"/>
            <a:ext cx="280974" cy="3830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Trapèze 11"/>
          <p:cNvSpPr/>
          <p:nvPr/>
        </p:nvSpPr>
        <p:spPr>
          <a:xfrm rot="13045402">
            <a:off x="1050649" y="5324112"/>
            <a:ext cx="720080" cy="504056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Rectangle 12"/>
          <p:cNvSpPr/>
          <p:nvPr/>
        </p:nvSpPr>
        <p:spPr>
          <a:xfrm rot="2360721">
            <a:off x="5669706" y="5202845"/>
            <a:ext cx="280974" cy="3830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Trapèze 13"/>
          <p:cNvSpPr/>
          <p:nvPr/>
        </p:nvSpPr>
        <p:spPr>
          <a:xfrm rot="13045402">
            <a:off x="5731169" y="4820057"/>
            <a:ext cx="720080" cy="504056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87824" y="404664"/>
            <a:ext cx="32485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fr-FR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Résultats</a:t>
            </a:r>
            <a:endParaRPr lang="fr-FR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5" name="Image 4" descr="LUMIERE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1700808"/>
            <a:ext cx="2664296" cy="2931137"/>
          </a:xfrm>
          <a:prstGeom prst="rect">
            <a:avLst/>
          </a:prstGeom>
        </p:spPr>
      </p:pic>
      <p:pic>
        <p:nvPicPr>
          <p:cNvPr id="7" name="Image 6" descr="LUMIERE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648" y="1700808"/>
            <a:ext cx="2952328" cy="2952328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5076056" y="501317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Un mètre</a:t>
            </a:r>
            <a:endParaRPr lang="fr-CA" dirty="0"/>
          </a:p>
        </p:txBody>
      </p:sp>
      <p:sp>
        <p:nvSpPr>
          <p:cNvPr id="11" name="ZoneTexte 10"/>
          <p:cNvSpPr txBox="1"/>
          <p:nvPr/>
        </p:nvSpPr>
        <p:spPr>
          <a:xfrm>
            <a:off x="1907704" y="501317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Deux mètre</a:t>
            </a:r>
            <a:endParaRPr lang="fr-CA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03848" y="476672"/>
            <a:ext cx="27281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fr-FR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Analyse</a:t>
            </a:r>
            <a:endParaRPr lang="fr-FR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95536" y="1772816"/>
            <a:ext cx="8496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CA" sz="2400" dirty="0"/>
              <a:t>À</a:t>
            </a:r>
            <a:r>
              <a:rPr lang="fr-CA" sz="2400" dirty="0" smtClean="0"/>
              <a:t> quel instrument correspond cette expérience</a:t>
            </a:r>
            <a:r>
              <a:rPr lang="fr-CA" sz="2400" dirty="0" smtClean="0"/>
              <a:t>? : </a:t>
            </a:r>
            <a:r>
              <a:rPr lang="fr-CA" sz="2400" dirty="0" smtClean="0">
                <a:solidFill>
                  <a:schemeClr val="accent6"/>
                </a:solidFill>
              </a:rPr>
              <a:t>Photomètre</a:t>
            </a:r>
          </a:p>
          <a:p>
            <a:pPr marL="342900" indent="-342900">
              <a:buFont typeface="+mj-lt"/>
              <a:buAutoNum type="arabicPeriod"/>
            </a:pPr>
            <a:endParaRPr lang="fr-CA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fr-CA" sz="2400" dirty="0" smtClean="0"/>
              <a:t>Trouve une photo d’un </a:t>
            </a:r>
            <a:r>
              <a:rPr lang="fr-CA" sz="2400" dirty="0" smtClean="0"/>
              <a:t>photomètre.</a:t>
            </a:r>
          </a:p>
          <a:p>
            <a:pPr marL="342900" indent="-342900">
              <a:buFont typeface="+mj-lt"/>
              <a:buAutoNum type="arabicPeriod"/>
            </a:pPr>
            <a:endParaRPr lang="fr-CA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fr-CA" sz="2400" dirty="0" smtClean="0"/>
              <a:t>À quoi sert le papier d’aluminium a l’intérieure</a:t>
            </a:r>
            <a:r>
              <a:rPr lang="fr-CA" sz="2400" dirty="0" smtClean="0"/>
              <a:t>? :  </a:t>
            </a:r>
            <a:r>
              <a:rPr lang="fr-CA" sz="2400" dirty="0" smtClean="0">
                <a:solidFill>
                  <a:schemeClr val="accent6"/>
                </a:solidFill>
              </a:rPr>
              <a:t>Refléter</a:t>
            </a:r>
            <a:endParaRPr lang="fr-CA" sz="2400" dirty="0" smtClean="0">
              <a:solidFill>
                <a:schemeClr val="accent6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fr-CA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fr-CA" sz="2400" dirty="0"/>
              <a:t>À</a:t>
            </a:r>
            <a:r>
              <a:rPr lang="fr-CA" sz="2400" dirty="0" smtClean="0"/>
              <a:t> quoi correspond la source de la lumière</a:t>
            </a:r>
            <a:r>
              <a:rPr lang="fr-CA" sz="2400" dirty="0" smtClean="0"/>
              <a:t>? Soleil</a:t>
            </a:r>
          </a:p>
          <a:p>
            <a:pPr marL="342900" indent="-342900">
              <a:buFont typeface="+mj-lt"/>
              <a:buAutoNum type="arabicPeriod"/>
            </a:pPr>
            <a:endParaRPr lang="fr-CA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fr-CA" sz="2400" dirty="0" smtClean="0"/>
              <a:t>Complète la phrase : Si on compare deux étoile de </a:t>
            </a:r>
            <a:r>
              <a:rPr lang="fr-CA" sz="2400" dirty="0" smtClean="0"/>
              <a:t>même intensité</a:t>
            </a:r>
            <a:r>
              <a:rPr lang="fr-CA" sz="2400" dirty="0" smtClean="0"/>
              <a:t>, plus elle est brillante , plus </a:t>
            </a:r>
            <a:r>
              <a:rPr lang="fr-CA" sz="2400" dirty="0" smtClean="0"/>
              <a:t>elle… : est plus proche   </a:t>
            </a:r>
            <a:endParaRPr lang="fr-CA" sz="2400" dirty="0"/>
          </a:p>
        </p:txBody>
      </p:sp>
      <p:pic>
        <p:nvPicPr>
          <p:cNvPr id="3074" name="Picture 2" descr="Résultat de recherche d'images pour &quot;photomètre&quot;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2276872"/>
            <a:ext cx="1224136" cy="1008112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55776" y="476672"/>
            <a:ext cx="40034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fr-FR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</a:t>
            </a:r>
            <a:r>
              <a:rPr lang="fr-FR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onclusion</a:t>
            </a:r>
            <a:endParaRPr lang="fr-FR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152</Words>
  <Application>Microsoft Office PowerPoint</Application>
  <PresentationFormat>Affichage à l'écran (4:3)</PresentationFormat>
  <Paragraphs>45</Paragraphs>
  <Slides>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CSBE</dc:creator>
  <cp:lastModifiedBy>CSBE</cp:lastModifiedBy>
  <cp:revision>10</cp:revision>
  <dcterms:created xsi:type="dcterms:W3CDTF">2020-02-26T15:19:30Z</dcterms:created>
  <dcterms:modified xsi:type="dcterms:W3CDTF">2020-02-28T19:20:14Z</dcterms:modified>
</cp:coreProperties>
</file>