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5B495C-CD69-442F-9630-F1EC67D7B17C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98075-CB70-484A-800A-786D551FD3D5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998075-CB70-484A-800A-786D551FD3D5}" type="slidenum">
              <a:rPr lang="fr-CA" smtClean="0"/>
              <a:pPr/>
              <a:t>8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>
                <a:alpha val="65000"/>
              </a:srgbClr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E5389-9009-4A34-B202-1FED1CA27470}" type="datetimeFigureOut">
              <a:rPr lang="fr-CA" smtClean="0"/>
              <a:pPr/>
              <a:t>2020-02-28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59658-C546-49D2-BBF5-1F89B3097B69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%3A%2F%2Fwww.piscines-france.fr%2Fit%2Fanalyse-de-l-eau%2F499-photometre-numerique-md200.html&amp;psig=AOvVaw2xDEhHmFdKD26-wg_iwOIz&amp;ust=1583003591890000&amp;source=images&amp;cd=vfe&amp;ved=0CAIQjRxqFwoTCLjg1o369OcCFQAAAAAdAAAAABA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9672" y="0"/>
            <a:ext cx="5716629" cy="65556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endParaRPr lang="fr-FR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Brillance d’une étoile</a:t>
            </a:r>
            <a:endParaRPr lang="fr-FR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endParaRPr lang="fr-FR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Sciences</a:t>
            </a:r>
          </a:p>
          <a:p>
            <a:pPr algn="ctr"/>
            <a:endParaRPr lang="fr-FR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Présenté</a:t>
            </a: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À : Daniel Blais</a:t>
            </a:r>
          </a:p>
          <a:p>
            <a:pPr algn="ctr"/>
            <a:endParaRPr lang="fr-FR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Présenté </a:t>
            </a: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 : Simon Quigley</a:t>
            </a: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 : </a:t>
            </a:r>
            <a:r>
              <a:rPr lang="fr-FR" sz="2800" b="1" cap="all" spc="0" dirty="0" err="1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</a:t>
            </a:r>
            <a:r>
              <a:rPr lang="fr-FR" sz="2800" b="1" cap="all" spc="0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nrick</a:t>
            </a:r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fr-FR" sz="28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</a:t>
            </a:r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essard</a:t>
            </a:r>
          </a:p>
          <a:p>
            <a:pPr algn="ctr"/>
            <a:endParaRPr lang="fr-FR" sz="28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02 </a:t>
            </a: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ESV</a:t>
            </a:r>
          </a:p>
          <a:p>
            <a:pPr algn="ctr"/>
            <a:r>
              <a:rPr lang="fr-FR" sz="28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Date remise : 26 Février</a:t>
            </a:r>
            <a:endParaRPr lang="fr-CA" sz="28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83968" y="548680"/>
            <a:ext cx="109356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32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But </a:t>
            </a:r>
            <a:r>
              <a:rPr lang="fr-CA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:</a:t>
            </a:r>
            <a:endParaRPr lang="fr-FR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87824" y="278092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Analyser	La </a:t>
            </a:r>
            <a:r>
              <a:rPr lang="fr-CA" dirty="0" smtClean="0"/>
              <a:t>brisance </a:t>
            </a:r>
            <a:r>
              <a:rPr lang="fr-CA" dirty="0" smtClean="0"/>
              <a:t>d’une étoile </a:t>
            </a:r>
            <a:endParaRPr lang="fr-C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CA" dirty="0" smtClean="0"/>
              <a:t>Je suppose que l’on peut comparer la brillance de deux étoile à l’aide de Photomètre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339752" y="260648"/>
            <a:ext cx="3771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Hypothèse: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Deux la lampe de poche</a:t>
            </a:r>
          </a:p>
          <a:p>
            <a:r>
              <a:rPr lang="fr-CA" dirty="0" smtClean="0"/>
              <a:t>Un mètre </a:t>
            </a:r>
          </a:p>
          <a:p>
            <a:r>
              <a:rPr lang="fr-CA" dirty="0" smtClean="0"/>
              <a:t>Photomètre </a:t>
            </a:r>
          </a:p>
          <a:p>
            <a:pPr>
              <a:buNone/>
            </a:pP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735352" y="116632"/>
            <a:ext cx="3548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Matériel : 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CA" dirty="0" smtClean="0"/>
              <a:t>Prendre la boîte </a:t>
            </a:r>
            <a:r>
              <a:rPr lang="fr-CA" dirty="0" smtClean="0"/>
              <a:t>photomètre</a:t>
            </a:r>
            <a:endParaRPr lang="fr-CA" dirty="0" smtClean="0"/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Mettre un lampe de poche </a:t>
            </a:r>
            <a:r>
              <a:rPr lang="fr-CA" dirty="0"/>
              <a:t>à</a:t>
            </a:r>
            <a:r>
              <a:rPr lang="fr-CA" dirty="0" smtClean="0"/>
              <a:t> deux mètre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Prendre une photo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Mettre une lampe de poche  à un mètre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 smtClean="0"/>
              <a:t>Prendre une photo</a:t>
            </a:r>
          </a:p>
          <a:p>
            <a:pPr marL="514350" indent="-514350">
              <a:buNone/>
            </a:pP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2180510" y="332656"/>
            <a:ext cx="47840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manipulation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3848" y="404664"/>
            <a:ext cx="2680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Schéma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7664" y="2996952"/>
            <a:ext cx="36004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2915816" y="2996952"/>
            <a:ext cx="28803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1835696" y="2996952"/>
            <a:ext cx="10801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6588224" y="1916832"/>
            <a:ext cx="36004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7956376" y="1916832"/>
            <a:ext cx="288032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ectangle 9"/>
          <p:cNvSpPr/>
          <p:nvPr/>
        </p:nvSpPr>
        <p:spPr>
          <a:xfrm>
            <a:off x="6876256" y="1916832"/>
            <a:ext cx="1080120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ectangle 10"/>
          <p:cNvSpPr/>
          <p:nvPr/>
        </p:nvSpPr>
        <p:spPr>
          <a:xfrm rot="2360721">
            <a:off x="989186" y="5706900"/>
            <a:ext cx="280974" cy="383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apèze 11"/>
          <p:cNvSpPr/>
          <p:nvPr/>
        </p:nvSpPr>
        <p:spPr>
          <a:xfrm rot="13045402">
            <a:off x="1050649" y="5324112"/>
            <a:ext cx="720080" cy="50405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 rot="2360721">
            <a:off x="5669706" y="5202845"/>
            <a:ext cx="280974" cy="383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Trapèze 13"/>
          <p:cNvSpPr/>
          <p:nvPr/>
        </p:nvSpPr>
        <p:spPr>
          <a:xfrm rot="13045402">
            <a:off x="5731169" y="4820057"/>
            <a:ext cx="720080" cy="504056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7824" y="404664"/>
            <a:ext cx="32485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Résultats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5" name="Image 4" descr="LUMIERE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700808"/>
            <a:ext cx="2664296" cy="2931137"/>
          </a:xfrm>
          <a:prstGeom prst="rect">
            <a:avLst/>
          </a:prstGeom>
        </p:spPr>
      </p:pic>
      <p:pic>
        <p:nvPicPr>
          <p:cNvPr id="7" name="Image 6" descr="LUMIERE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1700808"/>
            <a:ext cx="2952328" cy="2952328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076056" y="50131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Un mètre</a:t>
            </a:r>
            <a:endParaRPr lang="fr-CA" dirty="0"/>
          </a:p>
        </p:txBody>
      </p:sp>
      <p:sp>
        <p:nvSpPr>
          <p:cNvPr id="11" name="ZoneTexte 10"/>
          <p:cNvSpPr txBox="1"/>
          <p:nvPr/>
        </p:nvSpPr>
        <p:spPr>
          <a:xfrm>
            <a:off x="1907704" y="501317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Deux mètre</a:t>
            </a:r>
            <a:endParaRPr lang="fr-CA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3848" y="476672"/>
            <a:ext cx="27281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Analyse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1772816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fr-CA" sz="2400" dirty="0"/>
              <a:t>À</a:t>
            </a:r>
            <a:r>
              <a:rPr lang="fr-CA" sz="2400" dirty="0" smtClean="0"/>
              <a:t> quel instrument correspond cette expérience</a:t>
            </a:r>
            <a:r>
              <a:rPr lang="fr-CA" sz="2400" dirty="0" smtClean="0"/>
              <a:t>? : </a:t>
            </a:r>
            <a:r>
              <a:rPr lang="fr-CA" sz="2400" dirty="0" smtClean="0">
                <a:solidFill>
                  <a:schemeClr val="accent6"/>
                </a:solidFill>
              </a:rPr>
              <a:t>Photomètre</a:t>
            </a:r>
          </a:p>
          <a:p>
            <a:pPr marL="342900" indent="-342900">
              <a:buFont typeface="+mj-lt"/>
              <a:buAutoNum type="arabicPeriod"/>
            </a:pPr>
            <a:endParaRPr lang="fr-CA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fr-CA" sz="2400" dirty="0" smtClean="0"/>
              <a:t>Trouve une photo d’un </a:t>
            </a:r>
            <a:r>
              <a:rPr lang="fr-CA" sz="2400" dirty="0" smtClean="0"/>
              <a:t>photomètre.</a:t>
            </a:r>
          </a:p>
          <a:p>
            <a:pPr marL="342900" indent="-342900">
              <a:buFont typeface="+mj-lt"/>
              <a:buAutoNum type="arabicPeriod"/>
            </a:pPr>
            <a:endParaRPr lang="fr-CA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fr-CA" sz="2400" dirty="0" smtClean="0"/>
              <a:t>À quoi sert le papier d’aluminium a l’intérieure</a:t>
            </a:r>
            <a:r>
              <a:rPr lang="fr-CA" sz="2400" dirty="0" smtClean="0"/>
              <a:t>? :  </a:t>
            </a:r>
            <a:r>
              <a:rPr lang="fr-CA" sz="2400" dirty="0" smtClean="0">
                <a:solidFill>
                  <a:schemeClr val="accent6"/>
                </a:solidFill>
              </a:rPr>
              <a:t>Refléter</a:t>
            </a:r>
            <a:endParaRPr lang="fr-CA" sz="2400" dirty="0" smtClean="0">
              <a:solidFill>
                <a:schemeClr val="accent6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fr-CA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fr-CA" sz="2400" dirty="0"/>
              <a:t>À</a:t>
            </a:r>
            <a:r>
              <a:rPr lang="fr-CA" sz="2400" dirty="0" smtClean="0"/>
              <a:t> quoi correspond la source de la lumière</a:t>
            </a:r>
            <a:r>
              <a:rPr lang="fr-CA" sz="2400" dirty="0" smtClean="0"/>
              <a:t>? Soleil</a:t>
            </a:r>
          </a:p>
          <a:p>
            <a:pPr marL="342900" indent="-342900">
              <a:buFont typeface="+mj-lt"/>
              <a:buAutoNum type="arabicPeriod"/>
            </a:pPr>
            <a:endParaRPr lang="fr-CA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fr-CA" sz="2400" dirty="0" smtClean="0"/>
              <a:t>Complète la phrase : Si on compare deux étoile de </a:t>
            </a:r>
            <a:r>
              <a:rPr lang="fr-CA" sz="2400" dirty="0" smtClean="0"/>
              <a:t>même intensité</a:t>
            </a:r>
            <a:r>
              <a:rPr lang="fr-CA" sz="2400" dirty="0" smtClean="0"/>
              <a:t>, plus elle est brillante , plus </a:t>
            </a:r>
            <a:r>
              <a:rPr lang="fr-CA" sz="2400" dirty="0" smtClean="0"/>
              <a:t>elle… : est plus proche   </a:t>
            </a:r>
            <a:endParaRPr lang="fr-CA" sz="2400" dirty="0"/>
          </a:p>
        </p:txBody>
      </p:sp>
      <p:pic>
        <p:nvPicPr>
          <p:cNvPr id="3074" name="Picture 2" descr="Résultat de recherche d'images pour &quot;photomètre&quot;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2276872"/>
            <a:ext cx="1224136" cy="100811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5776" y="476672"/>
            <a:ext cx="40034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fr-FR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</a:t>
            </a:r>
            <a:r>
              <a:rPr lang="fr-FR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onclusion</a:t>
            </a:r>
            <a:endParaRPr lang="fr-FR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152</Words>
  <Application>Microsoft Office PowerPoint</Application>
  <PresentationFormat>Affichage à l'écran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10</cp:revision>
  <dcterms:created xsi:type="dcterms:W3CDTF">2020-02-26T15:19:30Z</dcterms:created>
  <dcterms:modified xsi:type="dcterms:W3CDTF">2020-02-28T19:20:14Z</dcterms:modified>
</cp:coreProperties>
</file>