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iangle isocè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0D8F5630-28BE-4988-A3AC-5349F89D89B6}" type="datetimeFigureOut">
              <a:rPr lang="fr-CA" smtClean="0"/>
              <a:t>2019-11-27</a:t>
            </a:fld>
            <a:endParaRPr lang="fr-CA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fr-CA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E5A4446D-3F65-4CDE-9C34-817695BE657A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F5630-28BE-4988-A3AC-5349F89D89B6}" type="datetimeFigureOut">
              <a:rPr lang="fr-CA" smtClean="0"/>
              <a:t>2019-11-27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4446D-3F65-4CDE-9C34-817695BE657A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F5630-28BE-4988-A3AC-5349F89D89B6}" type="datetimeFigureOut">
              <a:rPr lang="fr-CA" smtClean="0"/>
              <a:t>2019-11-27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4446D-3F65-4CDE-9C34-817695BE657A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0D8F5630-28BE-4988-A3AC-5349F89D89B6}" type="datetimeFigureOut">
              <a:rPr lang="fr-CA" smtClean="0"/>
              <a:t>2019-11-27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4446D-3F65-4CDE-9C34-817695BE657A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iangle rect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riangle isocè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0D8F5630-28BE-4988-A3AC-5349F89D89B6}" type="datetimeFigureOut">
              <a:rPr lang="fr-CA" smtClean="0"/>
              <a:t>2019-11-27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E5A4446D-3F65-4CDE-9C34-817695BE657A}" type="slidenum">
              <a:rPr lang="fr-CA" smtClean="0"/>
              <a:t>‹N°›</a:t>
            </a:fld>
            <a:endParaRPr lang="fr-CA"/>
          </a:p>
        </p:txBody>
      </p:sp>
      <p:cxnSp>
        <p:nvCxnSpPr>
          <p:cNvPr id="11" name="Connecteur droit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D8F5630-28BE-4988-A3AC-5349F89D89B6}" type="datetimeFigureOut">
              <a:rPr lang="fr-CA" smtClean="0"/>
              <a:t>2019-11-27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E5A4446D-3F65-4CDE-9C34-817695BE657A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0D8F5630-28BE-4988-A3AC-5349F89D89B6}" type="datetimeFigureOut">
              <a:rPr lang="fr-CA" smtClean="0"/>
              <a:t>2019-11-27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E5A4446D-3F65-4CDE-9C34-817695BE657A}" type="slidenum">
              <a:rPr lang="fr-CA" smtClean="0"/>
              <a:t>‹N°›</a:t>
            </a:fld>
            <a:endParaRPr lang="fr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F5630-28BE-4988-A3AC-5349F89D89B6}" type="datetimeFigureOut">
              <a:rPr lang="fr-CA" smtClean="0"/>
              <a:t>2019-11-27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4446D-3F65-4CDE-9C34-817695BE657A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D8F5630-28BE-4988-A3AC-5349F89D89B6}" type="datetimeFigureOut">
              <a:rPr lang="fr-CA" smtClean="0"/>
              <a:t>2019-11-27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E5A4446D-3F65-4CDE-9C34-817695BE657A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0D8F5630-28BE-4988-A3AC-5349F89D89B6}" type="datetimeFigureOut">
              <a:rPr lang="fr-CA" smtClean="0"/>
              <a:t>2019-11-27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E5A4446D-3F65-4CDE-9C34-817695BE657A}" type="slidenum">
              <a:rPr lang="fr-CA" smtClean="0"/>
              <a:t>‹N°›</a:t>
            </a:fld>
            <a:endParaRPr lang="fr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0D8F5630-28BE-4988-A3AC-5349F89D89B6}" type="datetimeFigureOut">
              <a:rPr lang="fr-CA" smtClean="0"/>
              <a:t>2019-11-27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E5A4446D-3F65-4CDE-9C34-817695BE657A}" type="slidenum">
              <a:rPr lang="fr-CA" smtClean="0"/>
              <a:t>‹N°›</a:t>
            </a:fld>
            <a:endParaRPr lang="fr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iangle rect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Connecteur droit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0D8F5630-28BE-4988-A3AC-5349F89D89B6}" type="datetimeFigureOut">
              <a:rPr lang="fr-CA" smtClean="0"/>
              <a:t>2019-11-27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fr-CA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E5A4446D-3F65-4CDE-9C34-817695BE657A}" type="slidenum">
              <a:rPr lang="fr-CA" smtClean="0"/>
              <a:t>‹N°›</a:t>
            </a:fld>
            <a:endParaRPr lang="fr-C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 smtClean="0"/>
              <a:t>tropisme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 smtClean="0"/>
              <a:t>Par : </a:t>
            </a:r>
            <a:r>
              <a:rPr lang="fr-CA" dirty="0" err="1" smtClean="0"/>
              <a:t>enrick</a:t>
            </a:r>
            <a:r>
              <a:rPr lang="fr-CA" dirty="0" smtClean="0"/>
              <a:t> </a:t>
            </a:r>
            <a:r>
              <a:rPr lang="fr-CA" dirty="0" err="1" smtClean="0"/>
              <a:t>lessard</a:t>
            </a:r>
            <a:endParaRPr lang="fr-C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phototropisme</a:t>
            </a:r>
            <a:endParaRPr lang="fr-CA" dirty="0"/>
          </a:p>
        </p:txBody>
      </p:sp>
      <p:pic>
        <p:nvPicPr>
          <p:cNvPr id="4" name="Espace réservé du contenu 3" descr="phototropism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75656" y="1849506"/>
            <a:ext cx="4329831" cy="3243194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 smtClean="0"/>
              <a:t>geotropisme</a:t>
            </a:r>
            <a:endParaRPr lang="fr-CA" dirty="0"/>
          </a:p>
        </p:txBody>
      </p:sp>
      <p:pic>
        <p:nvPicPr>
          <p:cNvPr id="4" name="Espace réservé du contenu 3" descr="geotropism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74469" y="1916832"/>
            <a:ext cx="5426281" cy="3056805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 smtClean="0"/>
              <a:t>thigmotropisme</a:t>
            </a:r>
            <a:endParaRPr lang="fr-CA" dirty="0"/>
          </a:p>
        </p:txBody>
      </p:sp>
      <p:pic>
        <p:nvPicPr>
          <p:cNvPr id="4" name="Espace réservé du contenu 3" descr="tigmotropism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13610" y="1882775"/>
            <a:ext cx="4716780" cy="457200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Hydrotropisme</a:t>
            </a:r>
            <a:endParaRPr lang="fr-CA" dirty="0"/>
          </a:p>
        </p:txBody>
      </p:sp>
      <p:pic>
        <p:nvPicPr>
          <p:cNvPr id="4" name="Espace réservé du contenu 3" descr="hydrotropism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915817" y="1444900"/>
            <a:ext cx="2594396" cy="4266925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Nuances de gris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</TotalTime>
  <Words>9</Words>
  <Application>Microsoft Office PowerPoint</Application>
  <PresentationFormat>Affichage à l'écran (4:3)</PresentationFormat>
  <Paragraphs>6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Verve</vt:lpstr>
      <vt:lpstr>tropisme</vt:lpstr>
      <vt:lpstr>phototropisme</vt:lpstr>
      <vt:lpstr>geotropisme</vt:lpstr>
      <vt:lpstr>thigmotropisme</vt:lpstr>
      <vt:lpstr>Hydrotropisme</vt:lpstr>
    </vt:vector>
  </TitlesOfParts>
  <Company>Commission Scolaire de la Beauce-Etchemin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tropisme</dc:title>
  <dc:creator>CSBE</dc:creator>
  <cp:lastModifiedBy>CSBE</cp:lastModifiedBy>
  <cp:revision>1</cp:revision>
  <dcterms:created xsi:type="dcterms:W3CDTF">2019-11-27T16:06:59Z</dcterms:created>
  <dcterms:modified xsi:type="dcterms:W3CDTF">2019-11-27T16:10:21Z</dcterms:modified>
</cp:coreProperties>
</file>