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8F5630-28BE-4988-A3AC-5349F89D89B6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A4446D-3F65-4CDE-9C34-817695BE657A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tropisme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: </a:t>
            </a:r>
            <a:r>
              <a:rPr lang="fr-CA" dirty="0" err="1" smtClean="0"/>
              <a:t>enrick</a:t>
            </a:r>
            <a:r>
              <a:rPr lang="fr-CA" dirty="0" smtClean="0"/>
              <a:t> </a:t>
            </a:r>
            <a:r>
              <a:rPr lang="fr-CA" dirty="0" err="1" smtClean="0"/>
              <a:t>lessard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phototropisme</a:t>
            </a:r>
            <a:endParaRPr lang="fr-CA" dirty="0"/>
          </a:p>
        </p:txBody>
      </p:sp>
      <p:pic>
        <p:nvPicPr>
          <p:cNvPr id="4" name="Espace réservé du contenu 3" descr="phot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49506"/>
            <a:ext cx="4329831" cy="32431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geotropisme</a:t>
            </a:r>
            <a:endParaRPr lang="fr-CA" dirty="0"/>
          </a:p>
        </p:txBody>
      </p:sp>
      <p:pic>
        <p:nvPicPr>
          <p:cNvPr id="4" name="Espace réservé du contenu 3" descr="ge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4469" y="1916832"/>
            <a:ext cx="5426281" cy="305680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thigmotropisme</a:t>
            </a:r>
            <a:endParaRPr lang="fr-CA" dirty="0"/>
          </a:p>
        </p:txBody>
      </p:sp>
      <p:pic>
        <p:nvPicPr>
          <p:cNvPr id="4" name="Espace réservé du contenu 3" descr="tigm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3610" y="1882775"/>
            <a:ext cx="471678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Hydrotropisme</a:t>
            </a:r>
            <a:endParaRPr lang="fr-CA" dirty="0"/>
          </a:p>
        </p:txBody>
      </p:sp>
      <p:pic>
        <p:nvPicPr>
          <p:cNvPr id="4" name="Espace réservé du contenu 3" descr="hydr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7" y="1444900"/>
            <a:ext cx="2594396" cy="42669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9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Verve</vt:lpstr>
      <vt:lpstr>tropisme</vt:lpstr>
      <vt:lpstr>phototropisme</vt:lpstr>
      <vt:lpstr>geotropisme</vt:lpstr>
      <vt:lpstr>thigmotropisme</vt:lpstr>
      <vt:lpstr>Hydrotropisme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tropisme</dc:title>
  <dc:creator>CSBE</dc:creator>
  <cp:lastModifiedBy>CSBE</cp:lastModifiedBy>
  <cp:revision>1</cp:revision>
  <dcterms:created xsi:type="dcterms:W3CDTF">2019-11-27T16:06:59Z</dcterms:created>
  <dcterms:modified xsi:type="dcterms:W3CDTF">2019-11-27T16:10:21Z</dcterms:modified>
</cp:coreProperties>
</file>