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440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367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748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013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032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951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64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471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142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64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6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DFF0-C7E1-4339-82F6-DD068E6D1F22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21313-5DBD-4E36-B3A5-B80C85FB14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148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07576"/>
            <a:ext cx="9144000" cy="1376979"/>
          </a:xfrm>
        </p:spPr>
        <p:txBody>
          <a:bodyPr/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5066852" y="2773699"/>
            <a:ext cx="1452283" cy="2346941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5066852" y="3603812"/>
            <a:ext cx="1452283" cy="15168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5279762" y="4795221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5641432" y="4890246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5927965" y="4745019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5465668" y="4516419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/>
          <p:cNvSpPr/>
          <p:nvPr/>
        </p:nvSpPr>
        <p:spPr>
          <a:xfrm>
            <a:off x="5786716" y="4453667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rganigramme : Connecteur 17"/>
          <p:cNvSpPr/>
          <p:nvPr/>
        </p:nvSpPr>
        <p:spPr>
          <a:xfrm>
            <a:off x="6264086" y="4706472"/>
            <a:ext cx="233979" cy="263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5" name="Connecteur droit avec flèche 24"/>
          <p:cNvCxnSpPr/>
          <p:nvPr/>
        </p:nvCxnSpPr>
        <p:spPr>
          <a:xfrm flipV="1">
            <a:off x="6374743" y="4043531"/>
            <a:ext cx="0" cy="6373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361729" y="4168141"/>
            <a:ext cx="0" cy="6373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5786716" y="5187650"/>
            <a:ext cx="6952" cy="29090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6368945" y="5046906"/>
            <a:ext cx="11595" cy="43164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786716" y="4200863"/>
            <a:ext cx="0" cy="6373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6078908" y="4069082"/>
            <a:ext cx="0" cy="6373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5383245" y="5058783"/>
            <a:ext cx="0" cy="44106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30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 rot="4375751">
            <a:off x="1435603" y="1904103"/>
            <a:ext cx="914400" cy="1925618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rectangle 4"/>
          <p:cNvSpPr/>
          <p:nvPr/>
        </p:nvSpPr>
        <p:spPr>
          <a:xfrm rot="20484722">
            <a:off x="1055590" y="2720931"/>
            <a:ext cx="1669383" cy="55158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/>
          <p:cNvSpPr/>
          <p:nvPr/>
        </p:nvSpPr>
        <p:spPr>
          <a:xfrm>
            <a:off x="1172583" y="3030791"/>
            <a:ext cx="263563" cy="2312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1186028" y="3248085"/>
            <a:ext cx="263563" cy="2312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1576889" y="3130124"/>
            <a:ext cx="263563" cy="2312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rganigramme : Connecteur 11"/>
          <p:cNvSpPr/>
          <p:nvPr/>
        </p:nvSpPr>
        <p:spPr>
          <a:xfrm>
            <a:off x="2312894" y="2786951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Connecteur 12"/>
          <p:cNvSpPr/>
          <p:nvPr/>
        </p:nvSpPr>
        <p:spPr>
          <a:xfrm>
            <a:off x="1857559" y="2876597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Opération manuelle 14"/>
          <p:cNvSpPr/>
          <p:nvPr/>
        </p:nvSpPr>
        <p:spPr>
          <a:xfrm rot="10800000">
            <a:off x="3729839" y="3926540"/>
            <a:ext cx="1767319" cy="1731981"/>
          </a:xfrm>
          <a:prstGeom prst="flowChartManualOperati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Opération manuelle 15"/>
          <p:cNvSpPr/>
          <p:nvPr/>
        </p:nvSpPr>
        <p:spPr>
          <a:xfrm rot="10800000">
            <a:off x="3729836" y="4582758"/>
            <a:ext cx="1767321" cy="1075762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/>
          <p:cNvSpPr/>
          <p:nvPr/>
        </p:nvSpPr>
        <p:spPr>
          <a:xfrm>
            <a:off x="4063820" y="4466040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rganigramme : Connecteur 17"/>
          <p:cNvSpPr/>
          <p:nvPr/>
        </p:nvSpPr>
        <p:spPr>
          <a:xfrm>
            <a:off x="4345826" y="4477871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rganigramme : Connecteur 18"/>
          <p:cNvSpPr/>
          <p:nvPr/>
        </p:nvSpPr>
        <p:spPr>
          <a:xfrm>
            <a:off x="4567768" y="4468554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Connecteur 19"/>
          <p:cNvSpPr/>
          <p:nvPr/>
        </p:nvSpPr>
        <p:spPr>
          <a:xfrm>
            <a:off x="4789710" y="4477871"/>
            <a:ext cx="263562" cy="20977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297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3808206" y="3063686"/>
            <a:ext cx="1463040" cy="2334410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 rot="10800000">
            <a:off x="3808207" y="2361303"/>
            <a:ext cx="1452282" cy="18395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3808206" y="4572000"/>
            <a:ext cx="1452283" cy="79606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 rot="10800000">
            <a:off x="3808207" y="1889759"/>
            <a:ext cx="1452282" cy="18395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4485939" y="3033655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4395843" y="3260883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4181139" y="2575193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/>
          <p:cNvSpPr/>
          <p:nvPr/>
        </p:nvSpPr>
        <p:spPr>
          <a:xfrm>
            <a:off x="4658510" y="2665645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rganigramme : Connecteur 11"/>
          <p:cNvSpPr/>
          <p:nvPr/>
        </p:nvSpPr>
        <p:spPr>
          <a:xfrm>
            <a:off x="4333539" y="2805055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Opération manuelle 12"/>
          <p:cNvSpPr/>
          <p:nvPr/>
        </p:nvSpPr>
        <p:spPr>
          <a:xfrm rot="4332542">
            <a:off x="5192670" y="-268462"/>
            <a:ext cx="1966048" cy="2233719"/>
          </a:xfrm>
          <a:prstGeom prst="flowChartManualOperati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Opération manuelle 13"/>
          <p:cNvSpPr/>
          <p:nvPr/>
        </p:nvSpPr>
        <p:spPr>
          <a:xfrm rot="4333324">
            <a:off x="5476431" y="-39197"/>
            <a:ext cx="1964132" cy="1570525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Connecteur 14"/>
          <p:cNvSpPr/>
          <p:nvPr/>
        </p:nvSpPr>
        <p:spPr>
          <a:xfrm>
            <a:off x="6702014" y="2798015"/>
            <a:ext cx="5378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Connecteur 15"/>
          <p:cNvSpPr/>
          <p:nvPr/>
        </p:nvSpPr>
        <p:spPr>
          <a:xfrm>
            <a:off x="5898686" y="974765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/>
          <p:cNvSpPr/>
          <p:nvPr/>
        </p:nvSpPr>
        <p:spPr>
          <a:xfrm>
            <a:off x="5743797" y="491493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rganigramme : Connecteur 17"/>
          <p:cNvSpPr/>
          <p:nvPr/>
        </p:nvSpPr>
        <p:spPr>
          <a:xfrm>
            <a:off x="6096000" y="590268"/>
            <a:ext cx="277008" cy="25812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220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1850315" y="5475642"/>
            <a:ext cx="3216537" cy="527125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Processus 4"/>
          <p:cNvSpPr/>
          <p:nvPr/>
        </p:nvSpPr>
        <p:spPr>
          <a:xfrm>
            <a:off x="1140311" y="4991548"/>
            <a:ext cx="4679576" cy="484094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/>
          <p:cNvSpPr/>
          <p:nvPr/>
        </p:nvSpPr>
        <p:spPr>
          <a:xfrm>
            <a:off x="3980329" y="5550945"/>
            <a:ext cx="537883" cy="32272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Opération manuelle 6"/>
          <p:cNvSpPr/>
          <p:nvPr/>
        </p:nvSpPr>
        <p:spPr>
          <a:xfrm rot="10800000">
            <a:off x="2667896" y="3216536"/>
            <a:ext cx="1850316" cy="1775012"/>
          </a:xfrm>
          <a:prstGeom prst="flowChartManualOperati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Opération manuelle 7"/>
          <p:cNvSpPr/>
          <p:nvPr/>
        </p:nvSpPr>
        <p:spPr>
          <a:xfrm rot="10800000">
            <a:off x="2667894" y="3958811"/>
            <a:ext cx="1850318" cy="1032736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Cylindre 8"/>
          <p:cNvSpPr/>
          <p:nvPr/>
        </p:nvSpPr>
        <p:spPr>
          <a:xfrm>
            <a:off x="3205779" y="2022438"/>
            <a:ext cx="774550" cy="1592131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Processus 9"/>
          <p:cNvSpPr/>
          <p:nvPr/>
        </p:nvSpPr>
        <p:spPr>
          <a:xfrm>
            <a:off x="3496770" y="1007153"/>
            <a:ext cx="231289" cy="1112866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3480099" y="879067"/>
            <a:ext cx="1210235" cy="1705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 rot="1528697">
            <a:off x="4949414" y="1679426"/>
            <a:ext cx="4421393" cy="1034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 rot="1570918">
            <a:off x="4379079" y="2055485"/>
            <a:ext cx="5335793" cy="1705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Processus 13"/>
          <p:cNvSpPr/>
          <p:nvPr/>
        </p:nvSpPr>
        <p:spPr>
          <a:xfrm>
            <a:off x="9287619" y="3238670"/>
            <a:ext cx="195993" cy="709592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Cylindre 14"/>
          <p:cNvSpPr/>
          <p:nvPr/>
        </p:nvSpPr>
        <p:spPr>
          <a:xfrm>
            <a:off x="8530814" y="4313816"/>
            <a:ext cx="1957892" cy="1559858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Cylindre 15"/>
          <p:cNvSpPr/>
          <p:nvPr/>
        </p:nvSpPr>
        <p:spPr>
          <a:xfrm>
            <a:off x="8530814" y="5233595"/>
            <a:ext cx="1957892" cy="6400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165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711" y="306089"/>
            <a:ext cx="10515600" cy="1325563"/>
          </a:xfrm>
        </p:spPr>
        <p:txBody>
          <a:bodyPr/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4195482" y="4293198"/>
            <a:ext cx="5680038" cy="8498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4195482" y="4722607"/>
            <a:ext cx="5680038" cy="430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4559451" y="3057637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5114363" y="3031975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7748195" y="2954093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5704242" y="2988385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6139031" y="3005417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6621332" y="2975386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7241690" y="2955214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8441167" y="2900978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9072282" y="2840915"/>
            <a:ext cx="21515" cy="1183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Étoile à 12 branches 15"/>
          <p:cNvSpPr/>
          <p:nvPr/>
        </p:nvSpPr>
        <p:spPr>
          <a:xfrm>
            <a:off x="9972338" y="473336"/>
            <a:ext cx="1818042" cy="1512569"/>
          </a:xfrm>
          <a:prstGeom prst="star12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46279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sédimentation</vt:lpstr>
      <vt:lpstr>Décantation</vt:lpstr>
      <vt:lpstr>filtration</vt:lpstr>
      <vt:lpstr>distillation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sédimentation</dc:title>
  <dc:creator>CSBE</dc:creator>
  <cp:lastModifiedBy>CSBE</cp:lastModifiedBy>
  <cp:revision>3</cp:revision>
  <dcterms:created xsi:type="dcterms:W3CDTF">2020-12-11T15:17:26Z</dcterms:created>
  <dcterms:modified xsi:type="dcterms:W3CDTF">2020-12-11T15:29:14Z</dcterms:modified>
</cp:coreProperties>
</file>