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DFF0-C7E1-4339-82F6-DD068E6D1F22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1313-5DBD-4E36-B3A5-B80C85FB148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04409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DFF0-C7E1-4339-82F6-DD068E6D1F22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1313-5DBD-4E36-B3A5-B80C85FB148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43678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DFF0-C7E1-4339-82F6-DD068E6D1F22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1313-5DBD-4E36-B3A5-B80C85FB148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57480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DFF0-C7E1-4339-82F6-DD068E6D1F22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1313-5DBD-4E36-B3A5-B80C85FB148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70137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DFF0-C7E1-4339-82F6-DD068E6D1F22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1313-5DBD-4E36-B3A5-B80C85FB148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80326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DFF0-C7E1-4339-82F6-DD068E6D1F22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1313-5DBD-4E36-B3A5-B80C85FB148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79512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DFF0-C7E1-4339-82F6-DD068E6D1F22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1313-5DBD-4E36-B3A5-B80C85FB148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08643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DFF0-C7E1-4339-82F6-DD068E6D1F22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1313-5DBD-4E36-B3A5-B80C85FB148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04712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DFF0-C7E1-4339-82F6-DD068E6D1F22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1313-5DBD-4E36-B3A5-B80C85FB148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41420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DFF0-C7E1-4339-82F6-DD068E6D1F22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1313-5DBD-4E36-B3A5-B80C85FB148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76646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DFF0-C7E1-4339-82F6-DD068E6D1F22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1313-5DBD-4E36-B3A5-B80C85FB148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6668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5DFF0-C7E1-4339-82F6-DD068E6D1F22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21313-5DBD-4E36-B3A5-B80C85FB148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71489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07576"/>
            <a:ext cx="9144000" cy="1376979"/>
          </a:xfrm>
        </p:spPr>
        <p:txBody>
          <a:bodyPr/>
          <a:lstStyle/>
          <a:p>
            <a:r>
              <a:rPr lang="fr-CA" dirty="0" smtClean="0"/>
              <a:t>sédimentation</a:t>
            </a:r>
            <a:endParaRPr lang="fr-CA" dirty="0"/>
          </a:p>
        </p:txBody>
      </p:sp>
      <p:sp>
        <p:nvSpPr>
          <p:cNvPr id="4" name="Cylindre 3"/>
          <p:cNvSpPr/>
          <p:nvPr/>
        </p:nvSpPr>
        <p:spPr>
          <a:xfrm>
            <a:off x="5066852" y="2773699"/>
            <a:ext cx="1452283" cy="2346941"/>
          </a:xfrm>
          <a:prstGeom prst="can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Cylindre 5"/>
          <p:cNvSpPr/>
          <p:nvPr/>
        </p:nvSpPr>
        <p:spPr>
          <a:xfrm>
            <a:off x="5066852" y="3603812"/>
            <a:ext cx="1452283" cy="151682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Organigramme : Connecteur 6"/>
          <p:cNvSpPr/>
          <p:nvPr/>
        </p:nvSpPr>
        <p:spPr>
          <a:xfrm>
            <a:off x="5279762" y="4795221"/>
            <a:ext cx="233979" cy="26356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Organigramme : Connecteur 7"/>
          <p:cNvSpPr/>
          <p:nvPr/>
        </p:nvSpPr>
        <p:spPr>
          <a:xfrm>
            <a:off x="5641432" y="4890246"/>
            <a:ext cx="233979" cy="26356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Organigramme : Connecteur 8"/>
          <p:cNvSpPr/>
          <p:nvPr/>
        </p:nvSpPr>
        <p:spPr>
          <a:xfrm>
            <a:off x="5927965" y="4745019"/>
            <a:ext cx="233979" cy="26356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Organigramme : Connecteur 9"/>
          <p:cNvSpPr/>
          <p:nvPr/>
        </p:nvSpPr>
        <p:spPr>
          <a:xfrm>
            <a:off x="5465668" y="4516419"/>
            <a:ext cx="233979" cy="26356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Organigramme : Connecteur 16"/>
          <p:cNvSpPr/>
          <p:nvPr/>
        </p:nvSpPr>
        <p:spPr>
          <a:xfrm>
            <a:off x="5786716" y="4453667"/>
            <a:ext cx="233979" cy="26356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Organigramme : Connecteur 17"/>
          <p:cNvSpPr/>
          <p:nvPr/>
        </p:nvSpPr>
        <p:spPr>
          <a:xfrm>
            <a:off x="6264086" y="4706472"/>
            <a:ext cx="233979" cy="26356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5" name="Connecteur droit avec flèche 24"/>
          <p:cNvCxnSpPr/>
          <p:nvPr/>
        </p:nvCxnSpPr>
        <p:spPr>
          <a:xfrm flipV="1">
            <a:off x="6374743" y="4043531"/>
            <a:ext cx="0" cy="63739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V="1">
            <a:off x="5361729" y="4168141"/>
            <a:ext cx="0" cy="63739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>
            <a:off x="5786716" y="5187650"/>
            <a:ext cx="6952" cy="290905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>
            <a:off x="6368945" y="5046906"/>
            <a:ext cx="11595" cy="431649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flipV="1">
            <a:off x="5786716" y="4200863"/>
            <a:ext cx="0" cy="63739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flipV="1">
            <a:off x="6078908" y="4069082"/>
            <a:ext cx="0" cy="63739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>
            <a:off x="5383245" y="5058783"/>
            <a:ext cx="0" cy="441064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8302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Décantation</a:t>
            </a:r>
            <a:endParaRPr lang="fr-CA" dirty="0"/>
          </a:p>
        </p:txBody>
      </p:sp>
      <p:sp>
        <p:nvSpPr>
          <p:cNvPr id="4" name="Cylindre 3"/>
          <p:cNvSpPr/>
          <p:nvPr/>
        </p:nvSpPr>
        <p:spPr>
          <a:xfrm rot="4375751">
            <a:off x="1435603" y="1904103"/>
            <a:ext cx="914400" cy="1925618"/>
          </a:xfrm>
          <a:prstGeom prst="can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Triangle rectangle 4"/>
          <p:cNvSpPr/>
          <p:nvPr/>
        </p:nvSpPr>
        <p:spPr>
          <a:xfrm rot="20484722">
            <a:off x="1055590" y="2720931"/>
            <a:ext cx="1669383" cy="55158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Organigramme : Connecteur 5"/>
          <p:cNvSpPr/>
          <p:nvPr/>
        </p:nvSpPr>
        <p:spPr>
          <a:xfrm>
            <a:off x="1172583" y="3030791"/>
            <a:ext cx="263563" cy="23129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Organigramme : Connecteur 6"/>
          <p:cNvSpPr/>
          <p:nvPr/>
        </p:nvSpPr>
        <p:spPr>
          <a:xfrm>
            <a:off x="1186028" y="3248085"/>
            <a:ext cx="263563" cy="23129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Organigramme : Connecteur 7"/>
          <p:cNvSpPr/>
          <p:nvPr/>
        </p:nvSpPr>
        <p:spPr>
          <a:xfrm>
            <a:off x="1576889" y="3130124"/>
            <a:ext cx="263563" cy="23129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Organigramme : Connecteur 11"/>
          <p:cNvSpPr/>
          <p:nvPr/>
        </p:nvSpPr>
        <p:spPr>
          <a:xfrm>
            <a:off x="2312894" y="2786951"/>
            <a:ext cx="263562" cy="209774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Organigramme : Connecteur 12"/>
          <p:cNvSpPr/>
          <p:nvPr/>
        </p:nvSpPr>
        <p:spPr>
          <a:xfrm>
            <a:off x="1857559" y="2876597"/>
            <a:ext cx="263562" cy="209774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Organigramme : Opération manuelle 14"/>
          <p:cNvSpPr/>
          <p:nvPr/>
        </p:nvSpPr>
        <p:spPr>
          <a:xfrm rot="10800000">
            <a:off x="3729839" y="3926540"/>
            <a:ext cx="1767319" cy="1731981"/>
          </a:xfrm>
          <a:prstGeom prst="flowChartManualOperation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Organigramme : Opération manuelle 15"/>
          <p:cNvSpPr/>
          <p:nvPr/>
        </p:nvSpPr>
        <p:spPr>
          <a:xfrm rot="10800000">
            <a:off x="3729836" y="4582758"/>
            <a:ext cx="1767321" cy="1075762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Organigramme : Connecteur 16"/>
          <p:cNvSpPr/>
          <p:nvPr/>
        </p:nvSpPr>
        <p:spPr>
          <a:xfrm>
            <a:off x="4063820" y="4466040"/>
            <a:ext cx="263562" cy="209774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Organigramme : Connecteur 17"/>
          <p:cNvSpPr/>
          <p:nvPr/>
        </p:nvSpPr>
        <p:spPr>
          <a:xfrm>
            <a:off x="4345826" y="4477871"/>
            <a:ext cx="263562" cy="209774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Organigramme : Connecteur 18"/>
          <p:cNvSpPr/>
          <p:nvPr/>
        </p:nvSpPr>
        <p:spPr>
          <a:xfrm>
            <a:off x="4567768" y="4468554"/>
            <a:ext cx="263562" cy="209774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Organigramme : Connecteur 19"/>
          <p:cNvSpPr/>
          <p:nvPr/>
        </p:nvSpPr>
        <p:spPr>
          <a:xfrm>
            <a:off x="4789710" y="4477871"/>
            <a:ext cx="263562" cy="209774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82977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filtration</a:t>
            </a:r>
            <a:endParaRPr lang="fr-CA" dirty="0"/>
          </a:p>
        </p:txBody>
      </p:sp>
      <p:sp>
        <p:nvSpPr>
          <p:cNvPr id="4" name="Cylindre 3"/>
          <p:cNvSpPr/>
          <p:nvPr/>
        </p:nvSpPr>
        <p:spPr>
          <a:xfrm>
            <a:off x="3808206" y="3063686"/>
            <a:ext cx="1463040" cy="2334410"/>
          </a:xfrm>
          <a:prstGeom prst="can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Triangle isocèle 4"/>
          <p:cNvSpPr/>
          <p:nvPr/>
        </p:nvSpPr>
        <p:spPr>
          <a:xfrm rot="10800000">
            <a:off x="3808207" y="2361303"/>
            <a:ext cx="1452282" cy="183955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Cylindre 5"/>
          <p:cNvSpPr/>
          <p:nvPr/>
        </p:nvSpPr>
        <p:spPr>
          <a:xfrm>
            <a:off x="3808206" y="4572000"/>
            <a:ext cx="1452283" cy="79606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iangle isocèle 6"/>
          <p:cNvSpPr/>
          <p:nvPr/>
        </p:nvSpPr>
        <p:spPr>
          <a:xfrm rot="10800000">
            <a:off x="3808207" y="1889759"/>
            <a:ext cx="1452282" cy="183955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Organigramme : Connecteur 7"/>
          <p:cNvSpPr/>
          <p:nvPr/>
        </p:nvSpPr>
        <p:spPr>
          <a:xfrm>
            <a:off x="4485939" y="3033655"/>
            <a:ext cx="277008" cy="258129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Organigramme : Connecteur 8"/>
          <p:cNvSpPr/>
          <p:nvPr/>
        </p:nvSpPr>
        <p:spPr>
          <a:xfrm>
            <a:off x="4395843" y="3260883"/>
            <a:ext cx="277008" cy="258129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Organigramme : Connecteur 9"/>
          <p:cNvSpPr/>
          <p:nvPr/>
        </p:nvSpPr>
        <p:spPr>
          <a:xfrm>
            <a:off x="4181139" y="2575193"/>
            <a:ext cx="277008" cy="258129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Organigramme : Connecteur 10"/>
          <p:cNvSpPr/>
          <p:nvPr/>
        </p:nvSpPr>
        <p:spPr>
          <a:xfrm>
            <a:off x="4658510" y="2665645"/>
            <a:ext cx="277008" cy="258129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Organigramme : Connecteur 11"/>
          <p:cNvSpPr/>
          <p:nvPr/>
        </p:nvSpPr>
        <p:spPr>
          <a:xfrm>
            <a:off x="4333539" y="2805055"/>
            <a:ext cx="277008" cy="258129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Organigramme : Opération manuelle 12"/>
          <p:cNvSpPr/>
          <p:nvPr/>
        </p:nvSpPr>
        <p:spPr>
          <a:xfrm rot="4332542">
            <a:off x="5192670" y="-268462"/>
            <a:ext cx="1966048" cy="2233719"/>
          </a:xfrm>
          <a:prstGeom prst="flowChartManualOperation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Organigramme : Opération manuelle 13"/>
          <p:cNvSpPr/>
          <p:nvPr/>
        </p:nvSpPr>
        <p:spPr>
          <a:xfrm rot="4333324">
            <a:off x="5476431" y="-39197"/>
            <a:ext cx="1964132" cy="1570525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Organigramme : Connecteur 14"/>
          <p:cNvSpPr/>
          <p:nvPr/>
        </p:nvSpPr>
        <p:spPr>
          <a:xfrm>
            <a:off x="6702014" y="2798015"/>
            <a:ext cx="53788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Organigramme : Connecteur 15"/>
          <p:cNvSpPr/>
          <p:nvPr/>
        </p:nvSpPr>
        <p:spPr>
          <a:xfrm>
            <a:off x="5898686" y="974765"/>
            <a:ext cx="277008" cy="258129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Organigramme : Connecteur 16"/>
          <p:cNvSpPr/>
          <p:nvPr/>
        </p:nvSpPr>
        <p:spPr>
          <a:xfrm>
            <a:off x="5743797" y="491493"/>
            <a:ext cx="277008" cy="258129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Organigramme : Connecteur 17"/>
          <p:cNvSpPr/>
          <p:nvPr/>
        </p:nvSpPr>
        <p:spPr>
          <a:xfrm>
            <a:off x="6096000" y="590268"/>
            <a:ext cx="277008" cy="258129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42203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distillation</a:t>
            </a:r>
            <a:endParaRPr lang="fr-CA" dirty="0"/>
          </a:p>
        </p:txBody>
      </p:sp>
      <p:sp>
        <p:nvSpPr>
          <p:cNvPr id="4" name="Organigramme : Processus 3"/>
          <p:cNvSpPr/>
          <p:nvPr/>
        </p:nvSpPr>
        <p:spPr>
          <a:xfrm>
            <a:off x="1850315" y="5475642"/>
            <a:ext cx="3216537" cy="527125"/>
          </a:xfrm>
          <a:prstGeom prst="flowChartProcess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Organigramme : Processus 4"/>
          <p:cNvSpPr/>
          <p:nvPr/>
        </p:nvSpPr>
        <p:spPr>
          <a:xfrm>
            <a:off x="1140311" y="4991548"/>
            <a:ext cx="4679576" cy="484094"/>
          </a:xfrm>
          <a:prstGeom prst="flowChartProcess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Organigramme : Connecteur 5"/>
          <p:cNvSpPr/>
          <p:nvPr/>
        </p:nvSpPr>
        <p:spPr>
          <a:xfrm>
            <a:off x="3980329" y="5550945"/>
            <a:ext cx="537883" cy="322729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Organigramme : Opération manuelle 6"/>
          <p:cNvSpPr/>
          <p:nvPr/>
        </p:nvSpPr>
        <p:spPr>
          <a:xfrm rot="10800000">
            <a:off x="2667896" y="3216536"/>
            <a:ext cx="1850316" cy="1775012"/>
          </a:xfrm>
          <a:prstGeom prst="flowChartManualOperation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Organigramme : Opération manuelle 7"/>
          <p:cNvSpPr/>
          <p:nvPr/>
        </p:nvSpPr>
        <p:spPr>
          <a:xfrm rot="10800000">
            <a:off x="2667894" y="3958811"/>
            <a:ext cx="1850318" cy="1032736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Cylindre 8"/>
          <p:cNvSpPr/>
          <p:nvPr/>
        </p:nvSpPr>
        <p:spPr>
          <a:xfrm>
            <a:off x="3205779" y="2022438"/>
            <a:ext cx="774550" cy="1592131"/>
          </a:xfrm>
          <a:prstGeom prst="ca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Organigramme : Processus 9"/>
          <p:cNvSpPr/>
          <p:nvPr/>
        </p:nvSpPr>
        <p:spPr>
          <a:xfrm>
            <a:off x="3496770" y="1007153"/>
            <a:ext cx="231289" cy="1112866"/>
          </a:xfrm>
          <a:prstGeom prst="flowChartProcess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ectangle 10"/>
          <p:cNvSpPr/>
          <p:nvPr/>
        </p:nvSpPr>
        <p:spPr>
          <a:xfrm>
            <a:off x="3480099" y="879067"/>
            <a:ext cx="1210235" cy="1705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Rectangle 11"/>
          <p:cNvSpPr/>
          <p:nvPr/>
        </p:nvSpPr>
        <p:spPr>
          <a:xfrm rot="1528697">
            <a:off x="4949414" y="1679426"/>
            <a:ext cx="4421393" cy="1034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Rectangle 12"/>
          <p:cNvSpPr/>
          <p:nvPr/>
        </p:nvSpPr>
        <p:spPr>
          <a:xfrm rot="1570918">
            <a:off x="4379079" y="2055485"/>
            <a:ext cx="5335793" cy="1705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Organigramme : Processus 13"/>
          <p:cNvSpPr/>
          <p:nvPr/>
        </p:nvSpPr>
        <p:spPr>
          <a:xfrm>
            <a:off x="9287619" y="3238670"/>
            <a:ext cx="195993" cy="709592"/>
          </a:xfrm>
          <a:prstGeom prst="flowChartProcess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Cylindre 14"/>
          <p:cNvSpPr/>
          <p:nvPr/>
        </p:nvSpPr>
        <p:spPr>
          <a:xfrm>
            <a:off x="8530814" y="4313816"/>
            <a:ext cx="1957892" cy="1559858"/>
          </a:xfrm>
          <a:prstGeom prst="can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Cylindre 15"/>
          <p:cNvSpPr/>
          <p:nvPr/>
        </p:nvSpPr>
        <p:spPr>
          <a:xfrm>
            <a:off x="8530814" y="5233595"/>
            <a:ext cx="1957892" cy="640079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21653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9711" y="306089"/>
            <a:ext cx="10515600" cy="1325563"/>
          </a:xfrm>
        </p:spPr>
        <p:txBody>
          <a:bodyPr/>
          <a:lstStyle/>
          <a:p>
            <a:r>
              <a:rPr lang="fr-CA" dirty="0" smtClean="0"/>
              <a:t>évaporation</a:t>
            </a: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4195482" y="4293198"/>
            <a:ext cx="5680038" cy="8498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/>
          <p:cNvSpPr/>
          <p:nvPr/>
        </p:nvSpPr>
        <p:spPr>
          <a:xfrm>
            <a:off x="4195482" y="4722607"/>
            <a:ext cx="5680038" cy="430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7" name="Connecteur droit avec flèche 6"/>
          <p:cNvCxnSpPr/>
          <p:nvPr/>
        </p:nvCxnSpPr>
        <p:spPr>
          <a:xfrm flipH="1" flipV="1">
            <a:off x="4559451" y="3057637"/>
            <a:ext cx="21515" cy="11833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H="1" flipV="1">
            <a:off x="5114363" y="3031975"/>
            <a:ext cx="21515" cy="11833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H="1" flipV="1">
            <a:off x="7748195" y="2954093"/>
            <a:ext cx="21515" cy="11833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H="1" flipV="1">
            <a:off x="5704242" y="2988385"/>
            <a:ext cx="21515" cy="11833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H="1" flipV="1">
            <a:off x="6139031" y="3005417"/>
            <a:ext cx="21515" cy="11833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H="1" flipV="1">
            <a:off x="6621332" y="2975386"/>
            <a:ext cx="21515" cy="11833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flipH="1" flipV="1">
            <a:off x="7241690" y="2955214"/>
            <a:ext cx="21515" cy="11833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H="1" flipV="1">
            <a:off x="8441167" y="2900978"/>
            <a:ext cx="21515" cy="11833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H="1" flipV="1">
            <a:off x="9072282" y="2840915"/>
            <a:ext cx="21515" cy="11833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Étoile à 12 branches 15"/>
          <p:cNvSpPr/>
          <p:nvPr/>
        </p:nvSpPr>
        <p:spPr>
          <a:xfrm>
            <a:off x="9972338" y="473336"/>
            <a:ext cx="1818042" cy="1512569"/>
          </a:xfrm>
          <a:prstGeom prst="star12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746279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</Words>
  <Application>Microsoft Office PowerPoint</Application>
  <PresentationFormat>Grand écran</PresentationFormat>
  <Paragraphs>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sédimentation</vt:lpstr>
      <vt:lpstr>Décantation</vt:lpstr>
      <vt:lpstr>filtration</vt:lpstr>
      <vt:lpstr>distillation</vt:lpstr>
      <vt:lpstr>évaporation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sédimentation</dc:title>
  <dc:creator>CSBE</dc:creator>
  <cp:lastModifiedBy>CSBE</cp:lastModifiedBy>
  <cp:revision>3</cp:revision>
  <dcterms:created xsi:type="dcterms:W3CDTF">2020-12-11T15:17:26Z</dcterms:created>
  <dcterms:modified xsi:type="dcterms:W3CDTF">2020-12-11T15:29:14Z</dcterms:modified>
</cp:coreProperties>
</file>