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6C71-5CA4-4445-AC00-3CE46772ECA4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439A-37FA-4CBF-8639-4AAA5AC5F75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597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6C71-5CA4-4445-AC00-3CE46772ECA4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439A-37FA-4CBF-8639-4AAA5AC5F75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591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6C71-5CA4-4445-AC00-3CE46772ECA4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439A-37FA-4CBF-8639-4AAA5AC5F75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507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6C71-5CA4-4445-AC00-3CE46772ECA4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439A-37FA-4CBF-8639-4AAA5AC5F75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20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6C71-5CA4-4445-AC00-3CE46772ECA4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439A-37FA-4CBF-8639-4AAA5AC5F75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158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6C71-5CA4-4445-AC00-3CE46772ECA4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439A-37FA-4CBF-8639-4AAA5AC5F75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227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6C71-5CA4-4445-AC00-3CE46772ECA4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439A-37FA-4CBF-8639-4AAA5AC5F75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069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6C71-5CA4-4445-AC00-3CE46772ECA4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439A-37FA-4CBF-8639-4AAA5AC5F75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953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6C71-5CA4-4445-AC00-3CE46772ECA4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439A-37FA-4CBF-8639-4AAA5AC5F75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53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6C71-5CA4-4445-AC00-3CE46772ECA4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439A-37FA-4CBF-8639-4AAA5AC5F75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438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6C71-5CA4-4445-AC00-3CE46772ECA4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439A-37FA-4CBF-8639-4AAA5AC5F75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812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56C71-5CA4-4445-AC00-3CE46772ECA4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2439A-37FA-4CBF-8639-4AAA5AC5F75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474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 smtClean="0"/>
              <a:t>terraria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213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421" y="0"/>
            <a:ext cx="5134495" cy="684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0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922" y="0"/>
            <a:ext cx="9222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4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411" y="-19858"/>
            <a:ext cx="8043597" cy="687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6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1416181">
            <a:off x="721821" y="730885"/>
            <a:ext cx="10515600" cy="1325563"/>
          </a:xfrm>
        </p:spPr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26453" y="-2513635"/>
            <a:ext cx="4721629" cy="1220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541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Office PowerPoint</Application>
  <PresentationFormat>Grand écran</PresentationFormat>
  <Paragraphs>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terraria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terraria</dc:title>
  <dc:creator>CSBE</dc:creator>
  <cp:lastModifiedBy>CSBE</cp:lastModifiedBy>
  <cp:revision>3</cp:revision>
  <dcterms:created xsi:type="dcterms:W3CDTF">2021-02-18T15:27:38Z</dcterms:created>
  <dcterms:modified xsi:type="dcterms:W3CDTF">2021-02-18T15:42:14Z</dcterms:modified>
</cp:coreProperties>
</file>