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4BFA4-BF75-459B-962F-2872871ADCD2}" type="datetimeFigureOut">
              <a:rPr lang="fr-CA" smtClean="0"/>
              <a:t>2019-09-10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46750-6C14-419B-AE85-34ED1B714255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60" y="1412776"/>
            <a:ext cx="2592288" cy="41044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Triangle isocèle 5"/>
          <p:cNvSpPr/>
          <p:nvPr/>
        </p:nvSpPr>
        <p:spPr>
          <a:xfrm>
            <a:off x="2411760" y="0"/>
            <a:ext cx="2592288" cy="1412776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>
            <a:off x="5004048" y="3861048"/>
            <a:ext cx="1512168" cy="2996952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/>
          <p:cNvSpPr/>
          <p:nvPr/>
        </p:nvSpPr>
        <p:spPr>
          <a:xfrm rot="16200000">
            <a:off x="157200" y="4603440"/>
            <a:ext cx="2924944" cy="1584176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 rot="16200000">
            <a:off x="1432757" y="3003338"/>
            <a:ext cx="41044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felix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Nuage 16"/>
          <p:cNvSpPr/>
          <p:nvPr/>
        </p:nvSpPr>
        <p:spPr>
          <a:xfrm>
            <a:off x="2627784" y="5517232"/>
            <a:ext cx="2160240" cy="1124744"/>
          </a:xfrm>
          <a:prstGeom prst="cloud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2</cp:revision>
  <dcterms:created xsi:type="dcterms:W3CDTF">2019-09-10T13:12:44Z</dcterms:created>
  <dcterms:modified xsi:type="dcterms:W3CDTF">2019-09-10T13:26:19Z</dcterms:modified>
</cp:coreProperties>
</file>