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BFA4-BF75-459B-962F-2872871ADCD2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6750-6C14-419B-AE85-34ED1B71425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1412776"/>
            <a:ext cx="2592288" cy="41044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riangle isocèle 5"/>
          <p:cNvSpPr/>
          <p:nvPr/>
        </p:nvSpPr>
        <p:spPr>
          <a:xfrm>
            <a:off x="2411760" y="0"/>
            <a:ext cx="2592288" cy="141277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5004048" y="3861048"/>
            <a:ext cx="1512168" cy="299695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rot="16200000">
            <a:off x="157200" y="4603440"/>
            <a:ext cx="2924944" cy="1584176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16200000">
            <a:off x="1432757" y="3003338"/>
            <a:ext cx="4104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felix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Nuage 16"/>
          <p:cNvSpPr/>
          <p:nvPr/>
        </p:nvSpPr>
        <p:spPr>
          <a:xfrm>
            <a:off x="2627784" y="5517232"/>
            <a:ext cx="2160240" cy="1124744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2019-09-10T13:12:44Z</dcterms:created>
  <dcterms:modified xsi:type="dcterms:W3CDTF">2019-09-10T13:26:19Z</dcterms:modified>
</cp:coreProperties>
</file>