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631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200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393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444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55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389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659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840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909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90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049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4AF14-D3C4-4613-94D0-69937EB53A06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9CA5-C621-4773-BB26-7F98E8B2AA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027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8240" y="369328"/>
            <a:ext cx="9144000" cy="1050682"/>
          </a:xfrm>
        </p:spPr>
        <p:txBody>
          <a:bodyPr/>
          <a:lstStyle/>
          <a:p>
            <a:r>
              <a:rPr lang="fr-CA" dirty="0" smtClean="0"/>
              <a:t>sédimentation</a:t>
            </a:r>
            <a:endParaRPr lang="fr-CA" dirty="0"/>
          </a:p>
        </p:txBody>
      </p:sp>
      <p:sp>
        <p:nvSpPr>
          <p:cNvPr id="4" name="Cylindre 3"/>
          <p:cNvSpPr/>
          <p:nvPr/>
        </p:nvSpPr>
        <p:spPr>
          <a:xfrm>
            <a:off x="5282005" y="1947134"/>
            <a:ext cx="2732442" cy="469033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Cylindre 4"/>
          <p:cNvSpPr/>
          <p:nvPr/>
        </p:nvSpPr>
        <p:spPr>
          <a:xfrm>
            <a:off x="5282005" y="2850776"/>
            <a:ext cx="2732442" cy="378669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5730240" y="5335792"/>
            <a:ext cx="272527" cy="2904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360919" y="5155601"/>
            <a:ext cx="441064" cy="360381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5882640" y="5983046"/>
            <a:ext cx="272527" cy="2904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811336" y="5429139"/>
            <a:ext cx="272527" cy="2904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0000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273501" y="4996924"/>
            <a:ext cx="272527" cy="2904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0000"/>
              </a:solidFill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5866503" y="4528969"/>
            <a:ext cx="152400" cy="952051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7" idx="5"/>
          </p:cNvCxnSpPr>
          <p:nvPr/>
        </p:nvCxnSpPr>
        <p:spPr>
          <a:xfrm flipH="1">
            <a:off x="7581451" y="5463205"/>
            <a:ext cx="155940" cy="6650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9" idx="2"/>
          </p:cNvCxnSpPr>
          <p:nvPr/>
        </p:nvCxnSpPr>
        <p:spPr>
          <a:xfrm>
            <a:off x="6811336" y="5574368"/>
            <a:ext cx="136263" cy="699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59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401601"/>
            <a:ext cx="9144000" cy="889317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decantation</a:t>
            </a:r>
            <a:endParaRPr lang="fr-CA" dirty="0"/>
          </a:p>
        </p:txBody>
      </p:sp>
      <p:sp>
        <p:nvSpPr>
          <p:cNvPr id="4" name="Cylindre 3"/>
          <p:cNvSpPr/>
          <p:nvPr/>
        </p:nvSpPr>
        <p:spPr>
          <a:xfrm rot="4289017">
            <a:off x="4276165" y="671447"/>
            <a:ext cx="1839558" cy="3657600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 rot="20453387">
            <a:off x="3680007" y="2685394"/>
            <a:ext cx="3241852" cy="72076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4195480" y="3517752"/>
            <a:ext cx="182880" cy="10757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4433941" y="3282876"/>
            <a:ext cx="182880" cy="10757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4037701" y="3295426"/>
            <a:ext cx="182880" cy="10757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llipse 13"/>
          <p:cNvSpPr/>
          <p:nvPr/>
        </p:nvSpPr>
        <p:spPr>
          <a:xfrm>
            <a:off x="4738741" y="3318730"/>
            <a:ext cx="182880" cy="10757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Trapèze 14"/>
          <p:cNvSpPr/>
          <p:nvPr/>
        </p:nvSpPr>
        <p:spPr>
          <a:xfrm>
            <a:off x="7820809" y="3065929"/>
            <a:ext cx="3098203" cy="3453205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Trapèze 15"/>
          <p:cNvSpPr/>
          <p:nvPr/>
        </p:nvSpPr>
        <p:spPr>
          <a:xfrm>
            <a:off x="7842325" y="4840941"/>
            <a:ext cx="3108960" cy="1688951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408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4149" y="445661"/>
            <a:ext cx="9144000" cy="895855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filtration</a:t>
            </a:r>
            <a:endParaRPr lang="fr-CA" dirty="0"/>
          </a:p>
        </p:txBody>
      </p:sp>
      <p:sp>
        <p:nvSpPr>
          <p:cNvPr id="4" name="Trapèze 3"/>
          <p:cNvSpPr/>
          <p:nvPr/>
        </p:nvSpPr>
        <p:spPr>
          <a:xfrm rot="4354069">
            <a:off x="2474259" y="2452744"/>
            <a:ext cx="3148404" cy="2130014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rectangle 4"/>
          <p:cNvSpPr/>
          <p:nvPr/>
        </p:nvSpPr>
        <p:spPr>
          <a:xfrm rot="19714179">
            <a:off x="3045551" y="3430399"/>
            <a:ext cx="2184225" cy="140243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3184264" y="4410635"/>
            <a:ext cx="268941" cy="19363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3336664" y="4670612"/>
            <a:ext cx="268941" cy="19363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3946264" y="4677782"/>
            <a:ext cx="268941" cy="19363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Cylindre 11"/>
          <p:cNvSpPr/>
          <p:nvPr/>
        </p:nvSpPr>
        <p:spPr>
          <a:xfrm>
            <a:off x="6529892" y="3496235"/>
            <a:ext cx="1893346" cy="3259567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Cylindre 12"/>
          <p:cNvSpPr/>
          <p:nvPr/>
        </p:nvSpPr>
        <p:spPr>
          <a:xfrm>
            <a:off x="6551407" y="4765638"/>
            <a:ext cx="1914861" cy="196864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Triangle isocèle 13"/>
          <p:cNvSpPr/>
          <p:nvPr/>
        </p:nvSpPr>
        <p:spPr>
          <a:xfrm rot="10800000">
            <a:off x="6626710" y="1957894"/>
            <a:ext cx="1463040" cy="2538805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Triangle isocèle 14"/>
          <p:cNvSpPr/>
          <p:nvPr/>
        </p:nvSpPr>
        <p:spPr>
          <a:xfrm rot="10800000">
            <a:off x="6831106" y="1686623"/>
            <a:ext cx="1097280" cy="134554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Ellipse 15"/>
          <p:cNvSpPr/>
          <p:nvPr/>
        </p:nvSpPr>
        <p:spPr>
          <a:xfrm>
            <a:off x="7207623" y="2549563"/>
            <a:ext cx="129090" cy="968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20" name="Ellipse 19"/>
          <p:cNvSpPr/>
          <p:nvPr/>
        </p:nvSpPr>
        <p:spPr>
          <a:xfrm>
            <a:off x="7381539" y="2357719"/>
            <a:ext cx="129090" cy="968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21" name="Ellipse 20"/>
          <p:cNvSpPr/>
          <p:nvPr/>
        </p:nvSpPr>
        <p:spPr>
          <a:xfrm>
            <a:off x="7361815" y="2585421"/>
            <a:ext cx="129090" cy="968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22" name="Ellipse 21"/>
          <p:cNvSpPr/>
          <p:nvPr/>
        </p:nvSpPr>
        <p:spPr>
          <a:xfrm>
            <a:off x="7299062" y="2813125"/>
            <a:ext cx="129090" cy="968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8907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567"/>
            <a:ext cx="9144000" cy="1007651"/>
          </a:xfrm>
        </p:spPr>
        <p:txBody>
          <a:bodyPr/>
          <a:lstStyle/>
          <a:p>
            <a:r>
              <a:rPr lang="fr-CA" dirty="0" smtClean="0"/>
              <a:t>distillation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524000" y="5131398"/>
            <a:ext cx="2865120" cy="6454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1233542" y="4980791"/>
            <a:ext cx="3370729" cy="150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apèze 5"/>
          <p:cNvSpPr/>
          <p:nvPr/>
        </p:nvSpPr>
        <p:spPr>
          <a:xfrm>
            <a:off x="1990163" y="3248809"/>
            <a:ext cx="1979408" cy="1731982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apèze 6"/>
          <p:cNvSpPr/>
          <p:nvPr/>
        </p:nvSpPr>
        <p:spPr>
          <a:xfrm>
            <a:off x="1990163" y="3840480"/>
            <a:ext cx="1979408" cy="1140311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Cylindre 7"/>
          <p:cNvSpPr/>
          <p:nvPr/>
        </p:nvSpPr>
        <p:spPr>
          <a:xfrm>
            <a:off x="2431229" y="2355925"/>
            <a:ext cx="1054252" cy="1269402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2517289" y="2130014"/>
            <a:ext cx="45719" cy="171046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2915322" y="1581374"/>
            <a:ext cx="258184" cy="1054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>
            <a:off x="2915322" y="1409252"/>
            <a:ext cx="1054249" cy="1721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Cylindre 11"/>
          <p:cNvSpPr/>
          <p:nvPr/>
        </p:nvSpPr>
        <p:spPr>
          <a:xfrm rot="6863047">
            <a:off x="5056097" y="566558"/>
            <a:ext cx="419549" cy="328467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à coins arrondis 12"/>
          <p:cNvSpPr/>
          <p:nvPr/>
        </p:nvSpPr>
        <p:spPr>
          <a:xfrm rot="1416377">
            <a:off x="3677278" y="2103605"/>
            <a:ext cx="3090521" cy="1662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 rot="1911582">
            <a:off x="6600888" y="3129160"/>
            <a:ext cx="1510375" cy="1962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7723990" y="3571537"/>
            <a:ext cx="387275" cy="7530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Cylindre 16"/>
          <p:cNvSpPr/>
          <p:nvPr/>
        </p:nvSpPr>
        <p:spPr>
          <a:xfrm>
            <a:off x="7267867" y="4507453"/>
            <a:ext cx="1262948" cy="1979407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Cylindre 15"/>
          <p:cNvSpPr/>
          <p:nvPr/>
        </p:nvSpPr>
        <p:spPr>
          <a:xfrm>
            <a:off x="7293685" y="5443376"/>
            <a:ext cx="1237130" cy="103273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285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94024"/>
            <a:ext cx="9144000" cy="835529"/>
          </a:xfrm>
        </p:spPr>
        <p:txBody>
          <a:bodyPr>
            <a:normAutofit fontScale="90000"/>
          </a:bodyPr>
          <a:lstStyle/>
          <a:p>
            <a:r>
              <a:rPr lang="fr-CA" dirty="0"/>
              <a:t>é</a:t>
            </a:r>
            <a:r>
              <a:rPr lang="fr-CA" dirty="0" smtClean="0"/>
              <a:t>vaporation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3496235" y="4733365"/>
            <a:ext cx="4797911" cy="1054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llipse 4"/>
          <p:cNvSpPr/>
          <p:nvPr/>
        </p:nvSpPr>
        <p:spPr>
          <a:xfrm>
            <a:off x="688489" y="1054249"/>
            <a:ext cx="1559859" cy="1323191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7" name="Connecteur droit 6"/>
          <p:cNvCxnSpPr/>
          <p:nvPr/>
        </p:nvCxnSpPr>
        <p:spPr>
          <a:xfrm>
            <a:off x="225911" y="1344706"/>
            <a:ext cx="602427" cy="290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78945" y="688490"/>
            <a:ext cx="204396" cy="501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1819836" y="634703"/>
            <a:ext cx="445545" cy="535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15210" y="2138531"/>
            <a:ext cx="7169" cy="658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703295" y="2091914"/>
            <a:ext cx="39444" cy="705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 flipV="1">
            <a:off x="2190976" y="1863759"/>
            <a:ext cx="1025560" cy="66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06991" y="5109881"/>
            <a:ext cx="4797911" cy="688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Ellipse 22"/>
          <p:cNvSpPr/>
          <p:nvPr/>
        </p:nvSpPr>
        <p:spPr>
          <a:xfrm>
            <a:off x="3668358" y="5701553"/>
            <a:ext cx="172122" cy="860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Ellipse 23"/>
          <p:cNvSpPr/>
          <p:nvPr/>
        </p:nvSpPr>
        <p:spPr>
          <a:xfrm>
            <a:off x="6036833" y="5724861"/>
            <a:ext cx="172122" cy="860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Ellipse 24"/>
          <p:cNvSpPr/>
          <p:nvPr/>
        </p:nvSpPr>
        <p:spPr>
          <a:xfrm>
            <a:off x="4209827" y="5705137"/>
            <a:ext cx="172122" cy="860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Ellipse 25"/>
          <p:cNvSpPr/>
          <p:nvPr/>
        </p:nvSpPr>
        <p:spPr>
          <a:xfrm>
            <a:off x="5082991" y="5653142"/>
            <a:ext cx="172122" cy="860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11297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sédimentation</vt:lpstr>
      <vt:lpstr>decantation</vt:lpstr>
      <vt:lpstr>filtration</vt:lpstr>
      <vt:lpstr>distillation</vt:lpstr>
      <vt:lpstr>évaporation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sédimentation</dc:title>
  <dc:creator>CSBE</dc:creator>
  <cp:lastModifiedBy>CSBE</cp:lastModifiedBy>
  <cp:revision>3</cp:revision>
  <dcterms:created xsi:type="dcterms:W3CDTF">2020-12-11T15:18:19Z</dcterms:created>
  <dcterms:modified xsi:type="dcterms:W3CDTF">2020-12-11T15:28:34Z</dcterms:modified>
</cp:coreProperties>
</file>