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0A6B34-A83A-044F-82C0-91AFA32411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42B3DB3-A786-0241-B498-8C307DA35D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7F0810-4976-9F4C-B7A3-062668D6A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050D-7F75-5949-A50F-314DFAC07B36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0F0755-87CB-B34F-B141-7AE4C6ACE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C8584A-CA9B-8144-B92A-B9F69EC06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6982-6B96-854C-B712-447B2B39F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078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6BEDC0-8940-6A49-B079-F74145E51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F9C99E-1AA1-0B41-8BCF-DB6050D999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E7341A-AC16-1249-A3BE-CF536EF62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050D-7F75-5949-A50F-314DFAC07B36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ED4988-F9AD-AF49-A577-0C5B33683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E3F576-2916-3B45-9100-B1702EBB6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6982-6B96-854C-B712-447B2B39F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5607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E37FF6D-82EB-D449-A67C-CE50078E79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B6E1758-1CE6-BE40-994C-613D8C9725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B465FB-EE68-7040-AA68-E7D484CA0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050D-7F75-5949-A50F-314DFAC07B36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04A1FF-0CB9-F74E-A652-133E7B31B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346323-8C1D-C94C-9248-77354A630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6982-6B96-854C-B712-447B2B39F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8051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974819-5813-B745-8AE5-499EBDF36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49BCFA-F5E1-A845-B53C-94B95772D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7D7DD0-6F5C-DA40-9DD5-661427A4B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050D-7F75-5949-A50F-314DFAC07B36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7E92E0-BC93-4746-AC05-57EDFBAA2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5F2AF6-6E5E-6443-A25A-DF8CABB15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6982-6B96-854C-B712-447B2B39F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8034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4D0D7D-4443-4A49-B94B-DF469FB01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134D770-8B81-A145-A698-E9E0B8007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F4CC9F-3409-7A46-9C07-7F144B00D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050D-7F75-5949-A50F-314DFAC07B36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A30DBF-81D0-1B45-BBC4-C16C9F157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381628-5F96-FD47-9B3D-22118243B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6982-6B96-854C-B712-447B2B39F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31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CD2D98-1442-024D-9E81-AB78556F2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21D0E6-51BC-444A-9368-3D78061DD9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5A32735-A84A-FB40-9CA7-7139D09BE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706BF24-7C15-3741-80BA-F1FF6FB35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050D-7F75-5949-A50F-314DFAC07B36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E71512B-8C07-1242-98AE-244DC0388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30A957-61B9-0940-9598-EE10AF292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6982-6B96-854C-B712-447B2B39F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549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125D1C-905E-A74F-A7AC-04DBD7112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7C9027-6525-4E4C-B427-5C5176FD7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F22924F-B8A6-184B-8423-731F42ED82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63F720C-261B-D542-9EF6-9621B78164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D155C1A-3A4F-6D4E-825D-720725FDD0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82E78CD-7809-CA43-8064-D0D6251AB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050D-7F75-5949-A50F-314DFAC07B36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53A41BA-159E-2F49-8572-2A64F3F74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F52BCE6-2A6B-444A-9986-C426AF94A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6982-6B96-854C-B712-447B2B39F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4607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C0A712-30D4-0844-9927-6EA9D7761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37F74C8-A814-914E-8B26-252003D58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050D-7F75-5949-A50F-314DFAC07B36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B305BA7-4760-6C4C-8F6D-AB7FB69A2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6B10AEE-CDAE-384B-BE11-EF44B0ADC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6982-6B96-854C-B712-447B2B39F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832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1AAA45F-1A19-8E4A-9E05-ABF6B5A02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050D-7F75-5949-A50F-314DFAC07B36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E41D168-5D5B-2E45-B7D1-2380AA5ED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F2E6B74-D1B7-8A4B-BF87-C8A7DAF71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6982-6B96-854C-B712-447B2B39F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288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43AF63-CD0B-C146-B770-65EA4F044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44464F-FF06-7A4B-AEF9-544F14B29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3D8DBEB-A773-CD46-8BC8-36E3F1060F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3E4CA0-C43D-1547-B909-4D1177555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050D-7F75-5949-A50F-314DFAC07B36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1AB0E-2DF7-8A47-9E23-1BA255E67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B83250D-5EA5-E044-A14F-343942BAF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6982-6B96-854C-B712-447B2B39F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9621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0587C4-EC68-9543-B19D-A17135A47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82E7775-E25E-454A-AAE0-A3383808C8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CB81F7-C726-6E4D-935B-B3DB278112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AAAE50-39C0-5443-A0A0-DFC6F77BD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050D-7F75-5949-A50F-314DFAC07B36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2A3B69-11D7-E44F-AA6C-8A60E6D9A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74D2DD8-CFF4-E64C-929F-45DC6BF5C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6982-6B96-854C-B712-447B2B39F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115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44EE5B4-6C2C-7E4B-A72D-DC5D9B8F5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627EC40-E6FE-CD47-90E1-03DA5FF91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1467CE-17DD-7841-845E-0754C3F254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3050D-7F75-5949-A50F-314DFAC07B36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05F30D-AB20-6143-85D2-4F41AC3CBB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668161-56AF-9A42-886B-E844A12C3E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06982-6B96-854C-B712-447B2B39F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272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3A3BA6-7854-0D41-9931-E1AC59A843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/>
              <a:t>Projet A </a:t>
            </a:r>
            <a:br>
              <a:rPr lang="en-US"/>
            </a:br>
            <a:r>
              <a:rPr lang="fr-FR"/>
              <a:t> Plasticage du Rainbow Warrior par </a:t>
            </a:r>
            <a:r>
              <a:rPr lang="en-US"/>
              <a:t>Frédérick Viel</a:t>
            </a:r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C246C4D-9876-7547-BDA5-60F137A5D4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4400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789AF9-6D3B-7548-B865-2D76BF24F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249FB4-84A4-1348-806E-B728AC2B6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9469"/>
            <a:ext cx="10515600" cy="4357494"/>
          </a:xfrm>
        </p:spPr>
        <p:txBody>
          <a:bodyPr/>
          <a:lstStyle/>
          <a:p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476B4BB-EA3B-D642-8DB2-0ED9B3C269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96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605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CC9F49-1CAF-3A47-82C1-92DC9D066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OU?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C76FC6-77C8-104C-9F49-9937A122B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0" i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u="sng">
                <a:solidFill>
                  <a:srgbClr val="0B0080"/>
                </a:solidFill>
                <a:effectLst/>
                <a:latin typeface="Arial" panose="020B0604020202020204" pitchFamily="34" charset="0"/>
              </a:rPr>
              <a:t>auckland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7794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29DB0D-A50D-0B41-A6E6-A0710C9D8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Quand?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F98AE6-92C2-C54F-B1CE-41C3FDECF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10 juillet 1985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7483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B11839-975A-FB43-B02B-5F50E0280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Quoi?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50B8C8-89C1-B540-BFF2-4E0FCE0BD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explosion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4150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0E8009-E2B2-E34F-B871-787BAEEDD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consequance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F82E88-1E73-5247-8D1B-761190958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Mort de </a:t>
            </a:r>
            <a:r>
              <a:rPr lang="fr-FR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Fernando Pereira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5257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C09832-6742-FD4B-820E-EAEC45275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Pourquoi il est mort?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A6CD8C-88AF-9E48-92A2-7CB5734DF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Il voulait récuperer son apareil photo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8034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878031-8F0C-0C4E-8E65-FCAC2B106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pays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758FD9-E4BC-EB43-8FF2-7F42A3061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Nouvelle zelande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7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Grand écran</PresentationFormat>
  <Slides>8</Slides>
  <Notes>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Projet A   Plasticage du Rainbow Warrior par Frédérick Viel</vt:lpstr>
      <vt:lpstr>Présentation PowerPoint</vt:lpstr>
      <vt:lpstr>OU?</vt:lpstr>
      <vt:lpstr>Quand?</vt:lpstr>
      <vt:lpstr>Quoi?</vt:lpstr>
      <vt:lpstr>consequance</vt:lpstr>
      <vt:lpstr>Pourquoi il est mort?</vt:lpstr>
      <vt:lpstr>pays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 A   Plasticage du Rainbow Warrior par Frédérick Viel</dc:title>
  <dc:creator>fviel56 fviel56</dc:creator>
  <cp:lastModifiedBy>fviel56 fviel56</cp:lastModifiedBy>
  <cp:revision>2</cp:revision>
  <dcterms:created xsi:type="dcterms:W3CDTF">2020-12-14T23:11:34Z</dcterms:created>
  <dcterms:modified xsi:type="dcterms:W3CDTF">2020-12-14T23:31:46Z</dcterms:modified>
</cp:coreProperties>
</file>