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006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207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287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586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833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337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675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462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964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603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4245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403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460C9-C95C-4547-B7A0-18819F36408F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510C6-7FB5-4400-B6BD-5DA31E562D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619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Projets G fait par </a:t>
            </a:r>
            <a:br>
              <a:rPr lang="fr-CA" dirty="0" smtClean="0"/>
            </a:br>
            <a:r>
              <a:rPr lang="fr-CA" dirty="0" err="1" smtClean="0"/>
              <a:t>Frédérick</a:t>
            </a:r>
            <a:r>
              <a:rPr lang="fr-CA" dirty="0" smtClean="0"/>
              <a:t> Viel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6770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hoto libre de droit de Lumière Des Dieux Coucher Du Soleil Avec Les Nuages  banque d'images et plus d'images libres de droit de Abstrait - i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819"/>
            <a:ext cx="12192000" cy="6871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523" y="2642351"/>
            <a:ext cx="889971" cy="88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9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798" y="100087"/>
            <a:ext cx="12213628" cy="693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5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eu | Wiki Les Simpson : Springfield | Fa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770" y="1764253"/>
            <a:ext cx="24955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2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7063" y="1304700"/>
            <a:ext cx="2486025" cy="2914650"/>
          </a:xfrm>
          <a:prstGeom prst="rect">
            <a:avLst/>
          </a:prstGeom>
        </p:spPr>
      </p:pic>
      <p:pic>
        <p:nvPicPr>
          <p:cNvPr id="2050" name="Picture 2" descr="Dieu | Wiki Les Simpson : Springfield | Fand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361" y="1898940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410635" y="1304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087" y="1875127"/>
            <a:ext cx="2143125" cy="21431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13186" y="1075765"/>
            <a:ext cx="2614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J’ai une mauvaise nouvelle Les </a:t>
            </a:r>
            <a:r>
              <a:rPr lang="fr-CA" dirty="0" err="1" smtClean="0"/>
              <a:t>simpson</a:t>
            </a:r>
            <a:r>
              <a:rPr lang="fr-CA" dirty="0" smtClean="0"/>
              <a:t> sont en vie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827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902" y="2854586"/>
            <a:ext cx="2095500" cy="20955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796988" y="13554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549101" y="1355464"/>
            <a:ext cx="2305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err="1" smtClean="0"/>
              <a:t>Why</a:t>
            </a:r>
            <a:r>
              <a:rPr lang="fr-CA" dirty="0" smtClean="0"/>
              <a:t> </a:t>
            </a:r>
            <a:r>
              <a:rPr lang="fr-CA" dirty="0" err="1" smtClean="0"/>
              <a:t>did</a:t>
            </a:r>
            <a:r>
              <a:rPr lang="fr-CA" dirty="0" smtClean="0"/>
              <a:t> </a:t>
            </a:r>
            <a:r>
              <a:rPr lang="fr-CA" dirty="0" err="1" smtClean="0"/>
              <a:t>they</a:t>
            </a:r>
            <a:r>
              <a:rPr lang="fr-CA" dirty="0" smtClean="0"/>
              <a:t> </a:t>
            </a:r>
            <a:r>
              <a:rPr lang="fr-CA" dirty="0" err="1" smtClean="0"/>
              <a:t>stay</a:t>
            </a:r>
            <a:r>
              <a:rPr lang="fr-CA" dirty="0" smtClean="0"/>
              <a:t> </a:t>
            </a:r>
            <a:r>
              <a:rPr lang="fr-CA" dirty="0" err="1" smtClean="0"/>
              <a:t>alife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1444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187" y="-2162286"/>
            <a:ext cx="2495550" cy="3162748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If I could find a way</a:t>
            </a:r>
            <a:r>
              <a:rPr kumimoji="0" lang="fr-FR" alt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13186" y="1452282"/>
            <a:ext cx="2591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To </a:t>
            </a:r>
            <a:r>
              <a:rPr lang="fr-CA" dirty="0" err="1" smtClean="0"/>
              <a:t>kill</a:t>
            </a:r>
            <a:r>
              <a:rPr lang="fr-CA" dirty="0" smtClean="0"/>
              <a:t> the </a:t>
            </a:r>
            <a:r>
              <a:rPr lang="fr-CA" dirty="0" err="1" smtClean="0"/>
              <a:t>simpson</a:t>
            </a:r>
            <a:r>
              <a:rPr lang="fr-CA" dirty="0" smtClean="0"/>
              <a:t> </a:t>
            </a:r>
            <a:r>
              <a:rPr lang="fr-CA" dirty="0" err="1" smtClean="0"/>
              <a:t>familly</a:t>
            </a:r>
            <a:endParaRPr lang="fr-CA" dirty="0" smtClean="0"/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5993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171" y="2528047"/>
            <a:ext cx="5899896" cy="330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53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470" y="2134047"/>
            <a:ext cx="5211856" cy="291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4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9887" y="1006560"/>
            <a:ext cx="2896384" cy="442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90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29</Words>
  <Application>Microsoft Office PowerPoint</Application>
  <PresentationFormat>Grand écran</PresentationFormat>
  <Paragraphs>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Thème Office</vt:lpstr>
      <vt:lpstr>Projets G fait par  Frédérick Viel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Projets G fait par  Frédérick Viel</dc:title>
  <dc:creator>CSBE</dc:creator>
  <cp:lastModifiedBy>CSBE</cp:lastModifiedBy>
  <cp:revision>4</cp:revision>
  <dcterms:created xsi:type="dcterms:W3CDTF">2020-11-13T15:37:07Z</dcterms:created>
  <dcterms:modified xsi:type="dcterms:W3CDTF">2020-11-13T16:07:07Z</dcterms:modified>
</cp:coreProperties>
</file>