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D415-448C-4506-A6EA-6DCD4B3316FE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6B1B-528B-44EC-B536-AE88A7DF24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1939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D415-448C-4506-A6EA-6DCD4B3316FE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6B1B-528B-44EC-B536-AE88A7DF24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419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D415-448C-4506-A6EA-6DCD4B3316FE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6B1B-528B-44EC-B536-AE88A7DF24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794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D415-448C-4506-A6EA-6DCD4B3316FE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6B1B-528B-44EC-B536-AE88A7DF24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419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D415-448C-4506-A6EA-6DCD4B3316FE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6B1B-528B-44EC-B536-AE88A7DF24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4988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D415-448C-4506-A6EA-6DCD4B3316FE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6B1B-528B-44EC-B536-AE88A7DF24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246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D415-448C-4506-A6EA-6DCD4B3316FE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6B1B-528B-44EC-B536-AE88A7DF24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4785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D415-448C-4506-A6EA-6DCD4B3316FE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6B1B-528B-44EC-B536-AE88A7DF24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672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D415-448C-4506-A6EA-6DCD4B3316FE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6B1B-528B-44EC-B536-AE88A7DF24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055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D415-448C-4506-A6EA-6DCD4B3316FE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6B1B-528B-44EC-B536-AE88A7DF24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233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D415-448C-4506-A6EA-6DCD4B3316FE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6B1B-528B-44EC-B536-AE88A7DF24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477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8D415-448C-4506-A6EA-6DCD4B3316FE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A6B1B-528B-44EC-B536-AE88A7DF24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512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mtClean="0"/>
              <a:t>Projet v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8651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82880"/>
            <a:ext cx="3484603" cy="234865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467" y="0"/>
            <a:ext cx="4216929" cy="285289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18" y="4375440"/>
            <a:ext cx="4065282" cy="23513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067" y="4441718"/>
            <a:ext cx="4234920" cy="243533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9400" y="2184400"/>
            <a:ext cx="3666067" cy="240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199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Grand écran</PresentationFormat>
  <Paragraphs>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Projet v</vt:lpstr>
      <vt:lpstr>Présentation PowerPoint</vt:lpstr>
    </vt:vector>
  </TitlesOfParts>
  <Company>CSBE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v</dc:title>
  <dc:creator>CSBE</dc:creator>
  <cp:lastModifiedBy>CSBE</cp:lastModifiedBy>
  <cp:revision>1</cp:revision>
  <dcterms:created xsi:type="dcterms:W3CDTF">2020-12-11T15:46:25Z</dcterms:created>
  <dcterms:modified xsi:type="dcterms:W3CDTF">2020-12-11T15:49:50Z</dcterms:modified>
</cp:coreProperties>
</file>