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7" d="100"/>
          <a:sy n="77" d="100"/>
        </p:scale>
        <p:origin x="5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FA69-03F2-401D-B5B3-931840A5F495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47491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FA69-03F2-401D-B5B3-931840A5F495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81996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FA69-03F2-401D-B5B3-931840A5F495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39178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FA69-03F2-401D-B5B3-931840A5F495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785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FA69-03F2-401D-B5B3-931840A5F495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2032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FA69-03F2-401D-B5B3-931840A5F495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8425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FA69-03F2-401D-B5B3-931840A5F495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015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FA69-03F2-401D-B5B3-931840A5F495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2429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FA69-03F2-401D-B5B3-931840A5F495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8939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FA69-03F2-401D-B5B3-931840A5F495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29272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0FA69-03F2-401D-B5B3-931840A5F495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985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0FA69-03F2-401D-B5B3-931840A5F495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DB96-E025-4E63-90E4-AF45D29A4BF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58643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Projet C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err="1" smtClean="0"/>
              <a:t>Jayke</a:t>
            </a:r>
            <a:r>
              <a:rPr lang="fr-CA" dirty="0" smtClean="0"/>
              <a:t> </a:t>
            </a:r>
            <a:r>
              <a:rPr lang="fr-CA" dirty="0" err="1" smtClean="0"/>
              <a:t>beauchemin</a:t>
            </a:r>
            <a:r>
              <a:rPr lang="fr-CA" smtClean="0"/>
              <a:t> </a:t>
            </a:r>
          </a:p>
          <a:p>
            <a:r>
              <a:rPr lang="fr-CA" smtClean="0"/>
              <a:t>Litle</a:t>
            </a:r>
            <a:r>
              <a:rPr lang="fr-CA" dirty="0" smtClean="0"/>
              <a:t> </a:t>
            </a:r>
            <a:r>
              <a:rPr lang="fr-CA" dirty="0" err="1" smtClean="0"/>
              <a:t>fighter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8524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441064"/>
            <a:ext cx="10919908" cy="5735899"/>
          </a:xfrm>
        </p:spPr>
        <p:txBody>
          <a:bodyPr/>
          <a:lstStyle/>
          <a:p>
            <a:r>
              <a:rPr lang="en-US" dirty="0" smtClean="0"/>
              <a:t>1: ALWAYS ALONE OUT ON THE SEA</a:t>
            </a:r>
          </a:p>
          <a:p>
            <a:r>
              <a:rPr lang="en-US" dirty="0" smtClean="0"/>
              <a:t>2:FIGHTER FOR PEACE, HOUT A WEAPON IN YOUR HAND</a:t>
            </a:r>
          </a:p>
          <a:p>
            <a:r>
              <a:rPr lang="en-US" dirty="0" smtClean="0"/>
              <a:t>3: White lion</a:t>
            </a:r>
          </a:p>
          <a:p>
            <a:r>
              <a:rPr lang="en-US" dirty="0" smtClean="0"/>
              <a:t>4:Raimbow </a:t>
            </a:r>
            <a:r>
              <a:rPr lang="en-US" dirty="0" err="1" smtClean="0"/>
              <a:t>Warior</a:t>
            </a:r>
            <a:endParaRPr lang="en-US" dirty="0" smtClean="0"/>
          </a:p>
          <a:p>
            <a:r>
              <a:rPr lang="en-US" dirty="0" smtClean="0"/>
              <a:t>5: Green Peace </a:t>
            </a:r>
          </a:p>
          <a:p>
            <a:r>
              <a:rPr lang="en-US" dirty="0" smtClean="0"/>
              <a:t>6:Explosion du bateau</a:t>
            </a:r>
          </a:p>
          <a:p>
            <a:r>
              <a:rPr lang="en-US" dirty="0" smtClean="0"/>
              <a:t>7: Service Secret</a:t>
            </a:r>
          </a:p>
          <a:p>
            <a:r>
              <a:rPr lang="en-US" dirty="0" smtClean="0"/>
              <a:t>8: France</a:t>
            </a:r>
          </a:p>
          <a:p>
            <a:r>
              <a:rPr lang="en-US" dirty="0" smtClean="0"/>
              <a:t>9: Fernando</a:t>
            </a:r>
          </a:p>
          <a:p>
            <a:r>
              <a:rPr lang="en-US" dirty="0" smtClean="0"/>
              <a:t>10:Nouvelle-Élande</a:t>
            </a:r>
          </a:p>
          <a:p>
            <a:r>
              <a:rPr lang="en-US" dirty="0" smtClean="0"/>
              <a:t>11:Franciot </a:t>
            </a:r>
            <a:r>
              <a:rPr lang="en-US" dirty="0" err="1" smtClean="0"/>
              <a:t>Mitérant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5023" y="2551814"/>
            <a:ext cx="2721935" cy="2176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9972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50</Words>
  <Application>Microsoft Office PowerPoint</Application>
  <PresentationFormat>Grand écran</PresentationFormat>
  <Paragraphs>14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Projet C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C</dc:title>
  <dc:creator>CSBE</dc:creator>
  <cp:lastModifiedBy>CSBE</cp:lastModifiedBy>
  <cp:revision>3</cp:revision>
  <dcterms:created xsi:type="dcterms:W3CDTF">2020-11-11T14:12:43Z</dcterms:created>
  <dcterms:modified xsi:type="dcterms:W3CDTF">2020-12-11T15:58:27Z</dcterms:modified>
</cp:coreProperties>
</file>