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84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51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61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44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49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225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0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92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91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7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59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2055-C358-4F2A-961C-7B5AFA3558F6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4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A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Jayke</a:t>
            </a:r>
            <a:r>
              <a:rPr lang="fr-CA" dirty="0" smtClean="0"/>
              <a:t> </a:t>
            </a:r>
            <a:r>
              <a:rPr lang="fr-CA" smtClean="0"/>
              <a:t>beauchemin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14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The bombing of the Rainbow Warrior - Greenpeace New Zea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59" y="1825625"/>
            <a:ext cx="64296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2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262563"/>
          </a:xfrm>
        </p:spPr>
        <p:txBody>
          <a:bodyPr/>
          <a:lstStyle/>
          <a:p>
            <a:r>
              <a:rPr lang="fr-CA" dirty="0" smtClean="0"/>
              <a:t>Ou: </a:t>
            </a:r>
            <a:r>
              <a:rPr lang="fr-CA" dirty="0" err="1" smtClean="0"/>
              <a:t>Autland,Nouvelle</a:t>
            </a:r>
            <a:r>
              <a:rPr lang="fr-CA" dirty="0" err="1"/>
              <a:t>-</a:t>
            </a:r>
            <a:r>
              <a:rPr lang="fr-CA" dirty="0" err="1" smtClean="0"/>
              <a:t>Élande</a:t>
            </a:r>
            <a:endParaRPr lang="fr-CA" dirty="0" smtClean="0"/>
          </a:p>
          <a:p>
            <a:r>
              <a:rPr lang="fr-CA" dirty="0" smtClean="0"/>
              <a:t>Quand : 10 Juillet 1985</a:t>
            </a:r>
          </a:p>
          <a:p>
            <a:r>
              <a:rPr lang="fr-CA" dirty="0" smtClean="0"/>
              <a:t>Quoi explosion d`un bateau</a:t>
            </a:r>
          </a:p>
          <a:p>
            <a:r>
              <a:rPr lang="fr-CA" dirty="0" err="1" smtClean="0"/>
              <a:t>Conséquense</a:t>
            </a:r>
            <a:r>
              <a:rPr lang="fr-CA" dirty="0" smtClean="0"/>
              <a:t>: mort de Fernando </a:t>
            </a:r>
            <a:r>
              <a:rPr lang="fr-CA" dirty="0" err="1" smtClean="0"/>
              <a:t>Pirera</a:t>
            </a:r>
            <a:endParaRPr lang="fr-CA" dirty="0" smtClean="0"/>
          </a:p>
          <a:p>
            <a:r>
              <a:rPr lang="fr-CA" dirty="0" smtClean="0"/>
              <a:t>Pourquoi il est mort: il est aller chercher sont </a:t>
            </a:r>
            <a:r>
              <a:rPr lang="fr-CA" dirty="0" err="1" smtClean="0"/>
              <a:t>apareille</a:t>
            </a:r>
            <a:r>
              <a:rPr lang="fr-CA" dirty="0" smtClean="0"/>
              <a:t> photo</a:t>
            </a:r>
          </a:p>
          <a:p>
            <a:r>
              <a:rPr lang="fr-CA" dirty="0" smtClean="0"/>
              <a:t>Pays: </a:t>
            </a:r>
            <a:r>
              <a:rPr lang="fr-CA" dirty="0" err="1" smtClean="0"/>
              <a:t>Frrance</a:t>
            </a:r>
            <a:endParaRPr lang="fr-CA" dirty="0" smtClean="0"/>
          </a:p>
          <a:p>
            <a:r>
              <a:rPr lang="fr-CA" dirty="0" smtClean="0"/>
              <a:t>Il voulait tester des arme nucléaire</a:t>
            </a:r>
          </a:p>
          <a:p>
            <a:r>
              <a:rPr lang="fr-CA" dirty="0" smtClean="0"/>
              <a:t>Premier </a:t>
            </a:r>
            <a:r>
              <a:rPr lang="fr-CA" dirty="0" err="1" smtClean="0"/>
              <a:t>ministre:Francoit</a:t>
            </a:r>
            <a:r>
              <a:rPr lang="fr-CA" dirty="0" smtClean="0"/>
              <a:t> </a:t>
            </a:r>
            <a:r>
              <a:rPr lang="fr-CA" dirty="0" err="1" smtClean="0"/>
              <a:t>Mitérant</a:t>
            </a:r>
            <a:r>
              <a:rPr lang="fr-CA" dirty="0" smtClean="0"/>
              <a:t> ,Laurent  Fabius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pPr algn="ctr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495" y="4937761"/>
            <a:ext cx="1689848" cy="1678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831" y="5120640"/>
            <a:ext cx="1528147" cy="15813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64" y="3420931"/>
            <a:ext cx="1689062" cy="6347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896" y="1684804"/>
            <a:ext cx="1687158" cy="11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0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Projet A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</dc:title>
  <dc:creator>CSBE</dc:creator>
  <cp:lastModifiedBy>CSBE</cp:lastModifiedBy>
  <cp:revision>4</cp:revision>
  <dcterms:created xsi:type="dcterms:W3CDTF">2020-11-10T19:04:04Z</dcterms:created>
  <dcterms:modified xsi:type="dcterms:W3CDTF">2020-12-11T15:58:54Z</dcterms:modified>
</cp:coreProperties>
</file>