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657AE-DF55-4BE4-A3BE-7A1FE970B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B6289C-79E4-4F37-8EB1-BD5EF54AF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2FE471-EDA9-401D-8783-49BA0872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0F7F4F-045E-4F4C-A79E-61090569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42B1-C240-4F6D-820B-D16FA1D0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211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C4A3E-9D7C-4178-907B-BEFB106ED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24E195-96E1-4F69-AFA5-592679314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D15D4-2D8A-4FB9-B0B3-1666CF3F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EB83BC-A431-46A5-A9E5-E62758AF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6D11E-1E9A-4962-9880-A928D6C2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734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60590B-E522-4DD6-A42B-4A65F7FC8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1C926C-5EC5-48C6-9ED1-4B5D8D470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639AF-CDC6-4DBF-9E81-56374F599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065A9-EB5F-4897-90F1-0CC6D0F3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7F9D29-2689-453F-AFC4-258C7FEF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973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05294A-DA20-47A2-833F-A450AC76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16D0E-2704-4C03-A34D-46CD7B193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7CC73C-2285-4D12-ACB7-CC69F8DD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D4D7A5-BB9D-46D1-8F97-80EA895A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66C6B-FB80-47B7-AB3E-7E757303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442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6638F-1027-4F6C-8A37-5077D1C8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3E95CE-F3C4-4727-89B4-BFDBA69D2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E229B3-B127-4CB9-9960-8DDF3C4D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C59B9C-CD83-497F-B953-BA946420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457B9D-4A90-4B26-AD14-D7282FCC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16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47DF9A-F00F-41FB-9DCF-F549E091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DBEEC7-DC64-4AC2-9F6E-749098959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24B8C9-7214-4FF2-952B-36873E165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85AA06-6224-4356-8F88-FBD4B8FE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3D042F-22A5-4694-B6BB-4B13173D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E0BCF9-2A80-4A1B-B0B5-247AE93FA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390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5FD08-4D15-47EA-BAFE-78350E98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AE3D4A-1166-4233-819B-EC5E3DDC6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9B7A88-CC3C-4FB1-8CD3-4C759AC64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AC82C0-8670-4EEE-A12B-E6F5E2CB9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146CA6-7305-4F21-BB8A-58EEA6FED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7FC420-3B17-4870-BFB2-8B6C0915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560781-93CA-423D-8228-9103A1AA7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C0C83CC-3425-42B1-8282-8E65C3F7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0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BFF920-3452-4AE9-9221-B18D0E5E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DEEB93-7C9B-40AE-8FEE-3A815182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D6EE8B-DCE4-4294-86CA-797829A7E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171D97-3A0C-4E36-B71C-06BB0515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2978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8CD905-FC89-4032-AA31-09B86509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FEA797-18FA-4EED-9F76-6390DB8D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C49EB3-FA4C-461F-9B17-D906BDF4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482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29F75-E318-4CD4-85AD-00CBE3232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0C3B99-C8E2-4582-B784-7252D0F12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A8EE31-40F0-48BF-86A8-CB432DB90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EEDC747-5A6A-4D51-B227-A5F0062C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A2B13F-4D92-4AB5-AE8C-CA70714AC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DE5BE0-DBD5-463C-BF01-B6E5B7B3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017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CC0B7-C870-41B0-B348-7A54C4F9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AAC6FB-4CDA-4138-B44D-154669669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89A2D1-DA2E-482C-A907-0B353BF40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A509C-AB0C-4213-9257-9DF753C5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47F661-5D5C-4C34-891A-9BE77489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2581DD-C054-4670-848F-449F5DA7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19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0F6678-334F-4146-A1AC-8A336E44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1D22D1-4281-4A35-9ED0-8FA0171DE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B232A7-DEE1-47A1-9432-741722E51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07F7A-13DA-4B36-B04A-C65A3245EBA4}" type="datetimeFigureOut">
              <a:rPr lang="fr-CA" smtClean="0"/>
              <a:t>2020-12-12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025F9C-B3E1-4F74-A972-CFAFE44D7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BF16A2-A055-4133-8A7E-7F115044C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EDA79-C469-42A3-882C-41D1DBA488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A11CD-AA98-474E-9BBB-EF3F39DA79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projet v</a:t>
            </a:r>
            <a:br>
              <a:rPr lang="fr-CA" dirty="0"/>
            </a:br>
            <a:r>
              <a:rPr lang="fr-CA" dirty="0"/>
              <a:t>projet gaming en anglais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19F398-043E-45D9-8025-11C9D2EB1F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</a:t>
            </a:r>
            <a:r>
              <a:rPr lang="fr-CA" dirty="0" err="1"/>
              <a:t>jeremyhimbeault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5876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849ED-7A11-4B75-903C-08E95DDF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51BCB7-B2BC-48B9-8A9C-7007E7B1C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0BA2DF-EC9D-4E10-82C6-F7BB7FF9B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1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8DB5E3-4594-434C-8D84-5B1FB826E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FA46B-BF2E-406F-B013-741A279CF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2FC805B-90E2-4C64-8599-F093D116C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720"/>
            <a:ext cx="12192000" cy="575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3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F79EE7-3138-48DE-B03A-94EF0285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7C320F-E3E4-411B-94A9-F6CAF66D1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4BCFC5-F5BC-4A8D-BD75-CE4C98814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1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55EB8-B45B-493A-8668-28FA9337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756E0F-4580-4D31-97AC-BDC757A2E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68850F-DC94-4AA4-AE4E-EAF340DF2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5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8275B-BBBA-4F90-B8F0-3D7ABD90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1131C7-74E2-4F32-9FDA-2595EED4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1E77F5-7872-4C27-9098-D6E745413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11430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389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Grand écran</PresentationFormat>
  <Paragraphs>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projet v projet gaming en anglais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v projet gaming en anglais</dc:title>
  <dc:creator>jeremy himbeault</dc:creator>
  <cp:lastModifiedBy>jeremy himbeault</cp:lastModifiedBy>
  <cp:revision>1</cp:revision>
  <dcterms:created xsi:type="dcterms:W3CDTF">2020-12-12T19:07:09Z</dcterms:created>
  <dcterms:modified xsi:type="dcterms:W3CDTF">2020-12-12T19:07:31Z</dcterms:modified>
</cp:coreProperties>
</file>