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318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743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23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085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25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413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68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266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968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216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1524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18B93-603D-43A8-8348-666FB40C942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8A0FD-45FC-4D69-92A5-D1BF65C2C6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645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Little fighter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: jeremyhimbeault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43197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5018" y="457200"/>
            <a:ext cx="10515600" cy="1325563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3638" y="2210476"/>
            <a:ext cx="12597203" cy="4647524"/>
          </a:xfrm>
        </p:spPr>
        <p:txBody>
          <a:bodyPr/>
          <a:lstStyle/>
          <a:p>
            <a:pPr lvl="0"/>
            <a:r>
              <a:rPr lang="fr-CA" sz="1400" dirty="0" smtClean="0"/>
              <a:t>1:</a:t>
            </a:r>
            <a:r>
              <a:rPr lang="fr-FR" altLang="fr-FR" sz="1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ALONE OUT ON THE SEA</a:t>
            </a:r>
            <a:r>
              <a:rPr lang="fr-FR" altLang="fr-FR" sz="1400" dirty="0"/>
              <a:t> </a:t>
            </a:r>
            <a:endParaRPr lang="fr-CA" sz="1400" dirty="0" smtClean="0"/>
          </a:p>
          <a:p>
            <a:pPr lvl="0"/>
            <a:r>
              <a:rPr lang="fr-CA" sz="1400" dirty="0" smtClean="0"/>
              <a:t>2:</a:t>
            </a:r>
            <a:r>
              <a:rPr lang="fr-FR" altLang="fr-FR" sz="1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FIGHTER FOR PEACE</a:t>
            </a:r>
            <a:r>
              <a:rPr lang="fr-FR" altLang="fr-FR" sz="1400" dirty="0"/>
              <a:t> </a:t>
            </a:r>
            <a:endParaRPr lang="fr-FR" altLang="fr-FR" sz="1400" dirty="0" smtClean="0"/>
          </a:p>
          <a:p>
            <a:pPr lvl="0"/>
            <a:r>
              <a:rPr lang="fr-FR" altLang="fr-FR" sz="1400" dirty="0" smtClean="0">
                <a:latin typeface="Arial" panose="020B0604020202020204" pitchFamily="34" charset="0"/>
              </a:rPr>
              <a:t>3:white lion</a:t>
            </a:r>
          </a:p>
          <a:p>
            <a:pPr lvl="0"/>
            <a:r>
              <a:rPr lang="fr-FR" altLang="fr-FR" sz="1400" dirty="0" smtClean="0">
                <a:latin typeface="Arial" panose="020B0604020202020204" pitchFamily="34" charset="0"/>
              </a:rPr>
              <a:t>4:rainbow Warrior</a:t>
            </a:r>
          </a:p>
          <a:p>
            <a:pPr lvl="0"/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5:green</a:t>
            </a:r>
            <a:r>
              <a:rPr kumimoji="0" lang="fr-FR" altLang="fr-F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peace</a:t>
            </a:r>
          </a:p>
          <a:p>
            <a:pPr lvl="0"/>
            <a:r>
              <a:rPr lang="fr-FR" altLang="fr-FR" sz="1400" dirty="0" smtClean="0">
                <a:latin typeface="Arial" panose="020B0604020202020204" pitchFamily="34" charset="0"/>
              </a:rPr>
              <a:t>6: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bateau a exploser</a:t>
            </a:r>
            <a:endParaRPr lang="fr-FR" altLang="fr-FR" sz="1400" dirty="0" smtClean="0">
              <a:latin typeface="Arial" panose="020B0604020202020204" pitchFamily="34" charset="0"/>
            </a:endParaRPr>
          </a:p>
          <a:p>
            <a:pPr lvl="0"/>
            <a:r>
              <a:rPr lang="fr-FR" altLang="fr-FR" sz="1400" dirty="0" smtClean="0">
                <a:latin typeface="Arial" panose="020B0604020202020204" pitchFamily="34" charset="0"/>
              </a:rPr>
              <a:t>7:service secret</a:t>
            </a:r>
          </a:p>
          <a:p>
            <a:pPr lvl="0"/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8:France</a:t>
            </a:r>
          </a:p>
          <a:p>
            <a:pPr lvl="0"/>
            <a:r>
              <a:rPr lang="fr-FR" altLang="fr-FR" sz="1400" dirty="0" smtClean="0">
                <a:latin typeface="Arial" panose="020B0604020202020204" pitchFamily="34" charset="0"/>
              </a:rPr>
              <a:t>9:mort d'un photographe</a:t>
            </a:r>
          </a:p>
          <a:p>
            <a:pPr lvl="0"/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10:haukland</a:t>
            </a:r>
          </a:p>
          <a:p>
            <a:pPr lvl="0"/>
            <a:r>
              <a:rPr lang="fr-FR" altLang="fr-FR" sz="1400" dirty="0" smtClean="0">
                <a:latin typeface="Arial" panose="020B0604020202020204" pitchFamily="34" charset="0"/>
              </a:rPr>
              <a:t>11:Francois Mittérant</a:t>
            </a:r>
          </a:p>
          <a:p>
            <a:pPr lvl="0"/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fr-CA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13187" y="120233"/>
            <a:ext cx="129091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85018"/>
            <a:ext cx="1382383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0675" y="2005542"/>
            <a:ext cx="6446516" cy="436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29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398033" y="7056254"/>
            <a:ext cx="12590033" cy="86823"/>
          </a:xfrm>
        </p:spPr>
        <p:txBody>
          <a:bodyPr>
            <a:normAutofit fontScale="25000" lnSpcReduction="20000"/>
          </a:bodyPr>
          <a:lstStyle/>
          <a:p>
            <a:r>
              <a:rPr lang="fr-CA" dirty="0" smtClean="0"/>
              <a:t>1: </a:t>
            </a:r>
            <a:endParaRPr lang="fr-CA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 flipV="1">
            <a:off x="0" y="440020"/>
            <a:ext cx="53788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0896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39</Words>
  <Application>Microsoft Office PowerPoint</Application>
  <PresentationFormat>Grand écran</PresentationFormat>
  <Paragraphs>17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Calibri</vt:lpstr>
      <vt:lpstr>Calibri Light</vt:lpstr>
      <vt:lpstr>Thème Office</vt:lpstr>
      <vt:lpstr>Little fighter</vt:lpstr>
      <vt:lpstr>Présentation PowerPoint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fighter</dc:title>
  <dc:creator>CSBE</dc:creator>
  <cp:lastModifiedBy>CSBE</cp:lastModifiedBy>
  <cp:revision>3</cp:revision>
  <dcterms:created xsi:type="dcterms:W3CDTF">2020-11-11T14:11:04Z</dcterms:created>
  <dcterms:modified xsi:type="dcterms:W3CDTF">2020-11-11T14:44:23Z</dcterms:modified>
</cp:coreProperties>
</file>