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90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321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24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97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55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8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78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55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073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777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4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4E2A-3870-486F-BB9E-687AD2F5FE80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D33A-2FEE-4C39-A949-C72B1ABCBF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415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H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par: jeremyhimbeault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455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1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0956" y="-117998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8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22" y="-269558"/>
            <a:ext cx="890587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70" y="292608"/>
            <a:ext cx="7000875" cy="64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8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Projet H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H</dc:title>
  <dc:creator>CSBE</dc:creator>
  <cp:lastModifiedBy>CSBE</cp:lastModifiedBy>
  <cp:revision>5</cp:revision>
  <dcterms:created xsi:type="dcterms:W3CDTF">2020-11-11T14:07:20Z</dcterms:created>
  <dcterms:modified xsi:type="dcterms:W3CDTF">2020-12-11T15:25:05Z</dcterms:modified>
</cp:coreProperties>
</file>