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B27E-EF89-49C7-A1E9-D7F598F60BD3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1AC9-F822-4402-A6D8-1DD80B25B4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630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B27E-EF89-49C7-A1E9-D7F598F60BD3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1AC9-F822-4402-A6D8-1DD80B25B4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341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B27E-EF89-49C7-A1E9-D7F598F60BD3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1AC9-F822-4402-A6D8-1DD80B25B4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432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B27E-EF89-49C7-A1E9-D7F598F60BD3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1AC9-F822-4402-A6D8-1DD80B25B4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738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B27E-EF89-49C7-A1E9-D7F598F60BD3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1AC9-F822-4402-A6D8-1DD80B25B4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493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B27E-EF89-49C7-A1E9-D7F598F60BD3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1AC9-F822-4402-A6D8-1DD80B25B4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94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B27E-EF89-49C7-A1E9-D7F598F60BD3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1AC9-F822-4402-A6D8-1DD80B25B4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419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B27E-EF89-49C7-A1E9-D7F598F60BD3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1AC9-F822-4402-A6D8-1DD80B25B4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738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B27E-EF89-49C7-A1E9-D7F598F60BD3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1AC9-F822-4402-A6D8-1DD80B25B4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419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B27E-EF89-49C7-A1E9-D7F598F60BD3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1AC9-F822-4402-A6D8-1DD80B25B4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131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B27E-EF89-49C7-A1E9-D7F598F60BD3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1AC9-F822-4402-A6D8-1DD80B25B4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416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8B27E-EF89-49C7-A1E9-D7F598F60BD3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81AC9-F822-4402-A6D8-1DD80B25B4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770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Projet A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Fait par: </a:t>
            </a:r>
            <a:r>
              <a:rPr lang="fr-CA" dirty="0" err="1" smtClean="0"/>
              <a:t>jeremyhimbealt</a:t>
            </a:r>
            <a:endParaRPr lang="fr-CA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2963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" y="75304"/>
            <a:ext cx="12113110" cy="6782696"/>
          </a:xfrm>
        </p:spPr>
        <p:txBody>
          <a:bodyPr>
            <a:normAutofit/>
          </a:bodyPr>
          <a:lstStyle/>
          <a:p>
            <a:r>
              <a:rPr lang="fr-CA" dirty="0" smtClean="0"/>
              <a:t>Ou: Autlan</a:t>
            </a:r>
          </a:p>
          <a:p>
            <a:r>
              <a:rPr lang="fr-CA" dirty="0" smtClean="0"/>
              <a:t>Quand:10juillet 1985</a:t>
            </a:r>
          </a:p>
          <a:p>
            <a:r>
              <a:rPr lang="fr-CA" dirty="0" smtClean="0"/>
              <a:t>Quoi: explosion d’un bateau</a:t>
            </a:r>
          </a:p>
          <a:p>
            <a:r>
              <a:rPr lang="fr-CA" dirty="0" smtClean="0"/>
              <a:t>Conséquence : mort de Fernando </a:t>
            </a:r>
          </a:p>
          <a:p>
            <a:r>
              <a:rPr lang="fr-CA" dirty="0" smtClean="0"/>
              <a:t>Pourquoi il est mort: parce qu'il a décider daller chercher son appareil photo pendant que le bateau coulait</a:t>
            </a:r>
          </a:p>
          <a:p>
            <a:r>
              <a:rPr lang="fr-CA" dirty="0" smtClean="0"/>
              <a:t>Pays: France</a:t>
            </a:r>
          </a:p>
          <a:p>
            <a:r>
              <a:rPr lang="fr-CA" dirty="0" smtClean="0"/>
              <a:t>Il voulait tester les armes nucléaire</a:t>
            </a:r>
          </a:p>
          <a:p>
            <a:r>
              <a:rPr lang="fr-CA" dirty="0" smtClean="0"/>
              <a:t>Premier ministre: François Mitterrand et </a:t>
            </a:r>
          </a:p>
          <a:p>
            <a:r>
              <a:rPr lang="fr-CA" dirty="0" smtClean="0"/>
              <a:t>Laurent Fabius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257" y="3173506"/>
            <a:ext cx="5340232" cy="29260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0" y="5066852"/>
            <a:ext cx="1958340" cy="14549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172" y="5066852"/>
            <a:ext cx="2041039" cy="145497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932" y="2990627"/>
            <a:ext cx="1205697" cy="56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3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19698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57</Words>
  <Application>Microsoft Office PowerPoint</Application>
  <PresentationFormat>Grand écran</PresentationFormat>
  <Paragraphs>15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Projet A</vt:lpstr>
      <vt:lpstr>Présentation PowerPoint</vt:lpstr>
      <vt:lpstr>Présentation PowerPoint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A</dc:title>
  <dc:creator>CSBE</dc:creator>
  <cp:lastModifiedBy>CSBE</cp:lastModifiedBy>
  <cp:revision>2</cp:revision>
  <dcterms:created xsi:type="dcterms:W3CDTF">2020-11-10T19:04:47Z</dcterms:created>
  <dcterms:modified xsi:type="dcterms:W3CDTF">2020-11-10T19:13:53Z</dcterms:modified>
</cp:coreProperties>
</file>