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68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55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52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51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910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40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413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852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8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8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222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30CF-5810-417B-AF5D-1D68D75E4CAE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3346-0DEE-466D-B048-69FC416428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59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Proget</a:t>
            </a:r>
            <a:r>
              <a:rPr lang="fr-CA" dirty="0" smtClean="0"/>
              <a:t> G </a:t>
            </a:r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Jacob </a:t>
            </a:r>
            <a:r>
              <a:rPr lang="fr-CA" dirty="0" err="1" smtClean="0"/>
              <a:t>Laliberté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40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impsons fans discover Homer's real age in hidden Easter Egg and we  don't know how to process this information | Metro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1915319"/>
            <a:ext cx="72485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sées 3"/>
          <p:cNvSpPr/>
          <p:nvPr/>
        </p:nvSpPr>
        <p:spPr>
          <a:xfrm>
            <a:off x="7670202" y="2086984"/>
            <a:ext cx="1914862" cy="18825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8029088" y="2658946"/>
            <a:ext cx="15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ÇA MARCHE!</a:t>
            </a:r>
            <a:endParaRPr lang="fr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1909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So understand</a:t>
            </a: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impsons | Watch Full Season 31 Episodes on FO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31" y="1825625"/>
            <a:ext cx="57967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409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And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throw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hands up to the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sky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388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Another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city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goes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by in the night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063" y="1825625"/>
            <a:ext cx="6091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4113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 close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eyes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and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think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of home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829" y="1825625"/>
            <a:ext cx="2902342" cy="435133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3373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isnt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me but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someone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else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3858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And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just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makes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me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wanna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cry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467769"/>
            <a:ext cx="4876800" cy="3067050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34916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Cant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easy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this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pain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so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easily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177" y="1825625"/>
            <a:ext cx="5887645" cy="435133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3344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Face up...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make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your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stand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Pensées 4"/>
          <p:cNvSpPr/>
          <p:nvPr/>
        </p:nvSpPr>
        <p:spPr>
          <a:xfrm>
            <a:off x="4432152" y="1029141"/>
            <a:ext cx="2915322" cy="20547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5206701" y="1871831"/>
            <a:ext cx="16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HELP!</a:t>
            </a:r>
            <a:endParaRPr lang="fr-CA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4637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hard to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make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through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another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day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3" y="1890171"/>
            <a:ext cx="5086775" cy="4351338"/>
          </a:xfrm>
        </p:spPr>
      </p:pic>
      <p:sp>
        <p:nvSpPr>
          <p:cNvPr id="5" name="Pensées 4"/>
          <p:cNvSpPr/>
          <p:nvPr/>
        </p:nvSpPr>
        <p:spPr>
          <a:xfrm>
            <a:off x="6260950" y="182880"/>
            <a:ext cx="1936376" cy="1925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6723529" y="957431"/>
            <a:ext cx="116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OUI ILS ARRIVE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6590" y="1890171"/>
            <a:ext cx="1469203" cy="1469203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1"/>
            <a:ext cx="4102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You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never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miss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til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its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gone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away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</Words>
  <Application>Microsoft Office PowerPoint</Application>
  <PresentationFormat>Grand écran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Thème Office</vt:lpstr>
      <vt:lpstr>Proget G storyboard</vt:lpstr>
      <vt:lpstr>Another city goes by in the night </vt:lpstr>
      <vt:lpstr>I close my eyes and think of home </vt:lpstr>
      <vt:lpstr>It isnt me but someone else </vt:lpstr>
      <vt:lpstr>And it just makes me wanna cry </vt:lpstr>
      <vt:lpstr>Cant easy this pain so easily </vt:lpstr>
      <vt:lpstr>Face up... make your stand </vt:lpstr>
      <vt:lpstr>Its hard to make it through another day </vt:lpstr>
      <vt:lpstr>You never miss it til its gone away </vt:lpstr>
      <vt:lpstr>So understand </vt:lpstr>
      <vt:lpstr>And throw my hands up to the sky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5</cp:revision>
  <dcterms:created xsi:type="dcterms:W3CDTF">2020-11-13T15:19:02Z</dcterms:created>
  <dcterms:modified xsi:type="dcterms:W3CDTF">2020-11-13T15:57:07Z</dcterms:modified>
</cp:coreProperties>
</file>