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7320C-EC60-42DD-9878-776113449A7D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E806C-423F-4E14-A52C-FC9890A3A251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39952" y="908720"/>
            <a:ext cx="1440160" cy="35283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4139952" y="0"/>
            <a:ext cx="1440160" cy="90872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5580112" y="3429000"/>
            <a:ext cx="1008112" cy="1008112"/>
          </a:xfrm>
          <a:prstGeom prst="rtTriangl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3203848" y="3429000"/>
            <a:ext cx="936104" cy="1008112"/>
          </a:xfrm>
          <a:prstGeom prst="rtTriangl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5400000">
            <a:off x="3161223" y="2211254"/>
            <a:ext cx="35283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Jacob 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Nuage 8"/>
          <p:cNvSpPr/>
          <p:nvPr/>
        </p:nvSpPr>
        <p:spPr>
          <a:xfrm>
            <a:off x="4139952" y="4509120"/>
            <a:ext cx="1296144" cy="234888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2</cp:revision>
  <dcterms:created xsi:type="dcterms:W3CDTF">2019-09-10T13:14:14Z</dcterms:created>
  <dcterms:modified xsi:type="dcterms:W3CDTF">2019-09-10T13:28:16Z</dcterms:modified>
</cp:coreProperties>
</file>