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BA56A-8F02-43F9-AA49-7154A158D64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8F5C5-7F1F-49C7-A722-F751E720958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BA56A-8F02-43F9-AA49-7154A158D64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8F5C5-7F1F-49C7-A722-F751E720958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BA56A-8F02-43F9-AA49-7154A158D64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8F5C5-7F1F-49C7-A722-F751E720958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BA56A-8F02-43F9-AA49-7154A158D64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8F5C5-7F1F-49C7-A722-F751E720958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BA56A-8F02-43F9-AA49-7154A158D64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8F5C5-7F1F-49C7-A722-F751E720958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BA56A-8F02-43F9-AA49-7154A158D64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8F5C5-7F1F-49C7-A722-F751E720958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BA56A-8F02-43F9-AA49-7154A158D64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8F5C5-7F1F-49C7-A722-F751E720958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BA56A-8F02-43F9-AA49-7154A158D64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8F5C5-7F1F-49C7-A722-F751E720958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BA56A-8F02-43F9-AA49-7154A158D64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8F5C5-7F1F-49C7-A722-F751E720958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BA56A-8F02-43F9-AA49-7154A158D64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8F5C5-7F1F-49C7-A722-F751E720958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BA56A-8F02-43F9-AA49-7154A158D64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8F5C5-7F1F-49C7-A722-F751E720958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BA56A-8F02-43F9-AA49-7154A158D646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8F5C5-7F1F-49C7-A722-F751E720958A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Germination</a:t>
            </a:r>
            <a:br>
              <a:rPr lang="fr-CA" dirty="0" smtClean="0"/>
            </a:br>
            <a:r>
              <a:rPr lang="fr-CA" dirty="0" smtClean="0"/>
              <a:t>par </a:t>
            </a:r>
            <a:r>
              <a:rPr lang="fr-CA" dirty="0"/>
              <a:t>J</a:t>
            </a:r>
            <a:r>
              <a:rPr lang="fr-CA" dirty="0" smtClean="0"/>
              <a:t>acob </a:t>
            </a:r>
            <a:r>
              <a:rPr lang="fr-CA" dirty="0" err="1" smtClean="0"/>
              <a:t>Laliberté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Graine</a:t>
            </a:r>
            <a:endParaRPr lang="fr-CA" dirty="0"/>
          </a:p>
        </p:txBody>
      </p:sp>
      <p:pic>
        <p:nvPicPr>
          <p:cNvPr id="4" name="Espace réservé du contenu 3" descr="graine_sèch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2916" y="1600200"/>
            <a:ext cx="6038167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Germination</a:t>
            </a:r>
            <a:endParaRPr lang="fr-CA" dirty="0"/>
          </a:p>
        </p:txBody>
      </p:sp>
      <p:pic>
        <p:nvPicPr>
          <p:cNvPr id="6" name="Espace réservé du contenu 5" descr="Plantule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35400" y="3190081"/>
            <a:ext cx="1473200" cy="13462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Plantule</a:t>
            </a:r>
            <a:endParaRPr lang="fr-CA" dirty="0"/>
          </a:p>
        </p:txBody>
      </p:sp>
      <p:pic>
        <p:nvPicPr>
          <p:cNvPr id="6" name="Espace réservé du contenu 5" descr="Plantule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62400" y="1729581"/>
            <a:ext cx="1219200" cy="42672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Plante adulte</a:t>
            </a:r>
            <a:endParaRPr lang="fr-CA" dirty="0"/>
          </a:p>
        </p:txBody>
      </p:sp>
      <p:pic>
        <p:nvPicPr>
          <p:cNvPr id="4" name="Espace réservé du contenu 3" descr="plateadult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23008" y="1600200"/>
            <a:ext cx="1897984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</Words>
  <Application>Microsoft Office PowerPoint</Application>
  <PresentationFormat>Affichage à l'écran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Germination par Jacob Laliberté</vt:lpstr>
      <vt:lpstr>Graine</vt:lpstr>
      <vt:lpstr>Germination</vt:lpstr>
      <vt:lpstr>Plantule</vt:lpstr>
      <vt:lpstr>Plante adulte</vt:lpstr>
    </vt:vector>
  </TitlesOfParts>
  <Company>Commission Scolaire de la Beauce-Etchemin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Germination par Jacob Laliberté</dc:title>
  <dc:creator>CSBE</dc:creator>
  <cp:lastModifiedBy>CSBE</cp:lastModifiedBy>
  <cp:revision>2</cp:revision>
  <dcterms:created xsi:type="dcterms:W3CDTF">2019-11-27T15:55:00Z</dcterms:created>
  <dcterms:modified xsi:type="dcterms:W3CDTF">2019-11-27T16:08:24Z</dcterms:modified>
</cp:coreProperties>
</file>