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E73-CF03-4EF3-895D-CA6E20C9628A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2D329-2B7D-4D3D-9DDA-656B9D2C0BD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408711"/>
          </a:xfrm>
        </p:spPr>
        <p:txBody>
          <a:bodyPr/>
          <a:lstStyle/>
          <a:p>
            <a:r>
              <a:rPr lang="fr-CA" dirty="0" smtClean="0"/>
              <a:t>La voie lacté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fait par Jacob </a:t>
            </a:r>
            <a:r>
              <a:rPr lang="fr-CA" dirty="0" err="1" smtClean="0"/>
              <a:t>laliberté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MSI</a:t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2020-02-18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Constellation du nord</a:t>
            </a:r>
            <a:endParaRPr lang="fr-CA" dirty="0"/>
          </a:p>
        </p:txBody>
      </p:sp>
      <p:pic>
        <p:nvPicPr>
          <p:cNvPr id="13314" name="Picture 2" descr="F:\Site\sciences_fichiers\petiteou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955800" cy="2057400"/>
          </a:xfrm>
          <a:prstGeom prst="rect">
            <a:avLst/>
          </a:prstGeom>
          <a:noFill/>
        </p:spPr>
      </p:pic>
      <p:pic>
        <p:nvPicPr>
          <p:cNvPr id="13315" name="Picture 3" descr="F:\Site\sciences_fichiers\dr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384376" cy="2679711"/>
          </a:xfrm>
          <a:prstGeom prst="rect">
            <a:avLst/>
          </a:prstGeom>
          <a:noFill/>
        </p:spPr>
      </p:pic>
      <p:pic>
        <p:nvPicPr>
          <p:cNvPr id="13316" name="Picture 4" descr="F:\Site\sciences_fichiers\grande_o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80928"/>
            <a:ext cx="2232248" cy="3221029"/>
          </a:xfrm>
          <a:prstGeom prst="rect">
            <a:avLst/>
          </a:prstGeom>
          <a:noFill/>
        </p:spPr>
      </p:pic>
      <p:pic>
        <p:nvPicPr>
          <p:cNvPr id="13317" name="Picture 5" descr="F:\Site\sciences_fichiers\cassiop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33056"/>
            <a:ext cx="1257300" cy="23622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Dragon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3923928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Grande ours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6804248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Petite ours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cassiopée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Constellation du zodiaque</a:t>
            </a:r>
            <a:endParaRPr lang="fr-CA" dirty="0"/>
          </a:p>
        </p:txBody>
      </p:sp>
      <p:pic>
        <p:nvPicPr>
          <p:cNvPr id="14338" name="Picture 2" descr="F:\Site\sciences_fichiers\gemeau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72816"/>
            <a:ext cx="2151527" cy="2769171"/>
          </a:xfrm>
          <a:prstGeom prst="rect">
            <a:avLst/>
          </a:prstGeom>
          <a:noFill/>
        </p:spPr>
      </p:pic>
      <p:pic>
        <p:nvPicPr>
          <p:cNvPr id="14339" name="Picture 3" descr="F:\Site\sciences_fichiers\taur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3043238" cy="2743200"/>
          </a:xfrm>
          <a:prstGeom prst="rect">
            <a:avLst/>
          </a:prstGeom>
          <a:noFill/>
        </p:spPr>
      </p:pic>
      <p:pic>
        <p:nvPicPr>
          <p:cNvPr id="14340" name="Picture 4" descr="F:\Site\sciences_fichiers\vie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581128"/>
            <a:ext cx="3384376" cy="2115235"/>
          </a:xfrm>
          <a:prstGeom prst="rect">
            <a:avLst/>
          </a:prstGeom>
          <a:noFill/>
        </p:spPr>
      </p:pic>
      <p:pic>
        <p:nvPicPr>
          <p:cNvPr id="14341" name="Picture 5" descr="F:\Site\lionzodia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2088232" cy="234645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987824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Taureau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</a:t>
            </a:r>
            <a:r>
              <a:rPr lang="fr-CA" dirty="0" smtClean="0"/>
              <a:t>ion</a:t>
            </a: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6804248" y="13407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G</a:t>
            </a:r>
            <a:r>
              <a:rPr lang="fr-CA" dirty="0" err="1" smtClean="0"/>
              <a:t>émaux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7812360" y="5445224"/>
            <a:ext cx="75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vierge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Lune</a:t>
            </a:r>
            <a:endParaRPr lang="fr-CA" dirty="0"/>
          </a:p>
        </p:txBody>
      </p:sp>
      <p:pic>
        <p:nvPicPr>
          <p:cNvPr id="15362" name="Picture 2" descr="F:\Site\sciences_fichiers\lu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638586" cy="2274116"/>
          </a:xfrm>
          <a:prstGeom prst="rect">
            <a:avLst/>
          </a:prstGeom>
          <a:noFill/>
        </p:spPr>
      </p:pic>
      <p:pic>
        <p:nvPicPr>
          <p:cNvPr id="15363" name="Picture 3" descr="F:\Site\sciences_fichiers\ti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635896" cy="2272435"/>
          </a:xfrm>
          <a:prstGeom prst="rect">
            <a:avLst/>
          </a:prstGeom>
          <a:noFill/>
        </p:spPr>
      </p:pic>
      <p:pic>
        <p:nvPicPr>
          <p:cNvPr id="15364" name="Picture 4" descr="F:\Site\sciences_fichiers\tri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4032448" cy="252028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635896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triton</a:t>
            </a:r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Titan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6876256" y="98072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lune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Sonde Spatial</a:t>
            </a:r>
            <a:endParaRPr lang="fr-CA" dirty="0"/>
          </a:p>
        </p:txBody>
      </p:sp>
      <p:pic>
        <p:nvPicPr>
          <p:cNvPr id="16386" name="Picture 2" descr="F:\Site\sciences_fichiers\HUB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5400600" cy="33753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300192" y="29249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mtClean="0"/>
              <a:t>Hubble</a:t>
            </a:r>
          </a:p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</a:t>
            </a:r>
            <a:r>
              <a:rPr lang="fr-CA" dirty="0" smtClean="0"/>
              <a:t>ercure</a:t>
            </a:r>
            <a:endParaRPr lang="fr-CA" dirty="0"/>
          </a:p>
        </p:txBody>
      </p:sp>
      <p:pic>
        <p:nvPicPr>
          <p:cNvPr id="1026" name="Picture 2" descr="F:\Site\sciences_fichiers\merc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</a:t>
            </a:r>
            <a:r>
              <a:rPr lang="fr-CA" dirty="0" smtClean="0"/>
              <a:t>énus</a:t>
            </a:r>
            <a:endParaRPr lang="fr-CA" dirty="0"/>
          </a:p>
        </p:txBody>
      </p:sp>
      <p:pic>
        <p:nvPicPr>
          <p:cNvPr id="2052" name="Picture 4" descr="Résultat de recherche d'images pour &quot;vénu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715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Terre</a:t>
            </a:r>
            <a:endParaRPr lang="fr-CA" dirty="0"/>
          </a:p>
        </p:txBody>
      </p:sp>
      <p:pic>
        <p:nvPicPr>
          <p:cNvPr id="7170" name="Picture 2" descr="F:\Site\sciences_fichiers\te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766317" cy="360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Mars</a:t>
            </a:r>
            <a:endParaRPr lang="fr-CA" dirty="0"/>
          </a:p>
        </p:txBody>
      </p:sp>
      <p:pic>
        <p:nvPicPr>
          <p:cNvPr id="8194" name="Picture 2" descr="F:\Site\sciences_fichiers\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408102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Jupiter</a:t>
            </a:r>
            <a:endParaRPr lang="fr-CA" dirty="0"/>
          </a:p>
        </p:txBody>
      </p:sp>
      <p:pic>
        <p:nvPicPr>
          <p:cNvPr id="9218" name="Picture 2" descr="F:\Site\sciences_fichiers\jupi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Saturne</a:t>
            </a:r>
            <a:endParaRPr lang="fr-CA" dirty="0"/>
          </a:p>
        </p:txBody>
      </p:sp>
      <p:pic>
        <p:nvPicPr>
          <p:cNvPr id="10242" name="Picture 2" descr="F:\Site\sciences_fichiers\satur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Uranus</a:t>
            </a:r>
            <a:endParaRPr lang="fr-CA" dirty="0"/>
          </a:p>
        </p:txBody>
      </p:sp>
      <p:pic>
        <p:nvPicPr>
          <p:cNvPr id="11266" name="Picture 2" descr="F:\Site\sciences_fichiers\uran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Neptune</a:t>
            </a:r>
            <a:endParaRPr lang="fr-CA" dirty="0"/>
          </a:p>
        </p:txBody>
      </p:sp>
      <p:pic>
        <p:nvPicPr>
          <p:cNvPr id="12290" name="Picture 2" descr="F:\Site\sciences_fichiers\neptu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34</Words>
  <Application>Microsoft Office PowerPoint</Application>
  <PresentationFormat>Affichage à l'écran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La voie lacté   fait par Jacob laliberté  MSI  2020-02-18</vt:lpstr>
      <vt:lpstr>Mercure</vt:lpstr>
      <vt:lpstr>Vénus</vt:lpstr>
      <vt:lpstr>Terre</vt:lpstr>
      <vt:lpstr>Mars</vt:lpstr>
      <vt:lpstr>Jupiter</vt:lpstr>
      <vt:lpstr>Saturne</vt:lpstr>
      <vt:lpstr>Uranus</vt:lpstr>
      <vt:lpstr>Neptune</vt:lpstr>
      <vt:lpstr>Constellation du nord</vt:lpstr>
      <vt:lpstr>Constellation du zodiaque</vt:lpstr>
      <vt:lpstr>Lune</vt:lpstr>
      <vt:lpstr>Sonde Spatial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voie lacté   fait par Jacob laliberté  MSI  2020-02-18</dc:title>
  <dc:creator>CSBE</dc:creator>
  <cp:lastModifiedBy>CSBE</cp:lastModifiedBy>
  <cp:revision>3</cp:revision>
  <dcterms:created xsi:type="dcterms:W3CDTF">2020-02-18T15:12:23Z</dcterms:created>
  <dcterms:modified xsi:type="dcterms:W3CDTF">2020-02-18T15:37:46Z</dcterms:modified>
</cp:coreProperties>
</file>