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97D67-32E1-4C9E-A5B5-AED880746330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8067-3DB9-438C-AF49-232A8D7EDD3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97D67-32E1-4C9E-A5B5-AED880746330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8067-3DB9-438C-AF49-232A8D7EDD3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97D67-32E1-4C9E-A5B5-AED880746330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8067-3DB9-438C-AF49-232A8D7EDD3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97D67-32E1-4C9E-A5B5-AED880746330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8067-3DB9-438C-AF49-232A8D7EDD3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97D67-32E1-4C9E-A5B5-AED880746330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8067-3DB9-438C-AF49-232A8D7EDD3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97D67-32E1-4C9E-A5B5-AED880746330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8067-3DB9-438C-AF49-232A8D7EDD3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97D67-32E1-4C9E-A5B5-AED880746330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8067-3DB9-438C-AF49-232A8D7EDD3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97D67-32E1-4C9E-A5B5-AED880746330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8067-3DB9-438C-AF49-232A8D7EDD3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97D67-32E1-4C9E-A5B5-AED880746330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8067-3DB9-438C-AF49-232A8D7EDD3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97D67-32E1-4C9E-A5B5-AED880746330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8067-3DB9-438C-AF49-232A8D7EDD3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97D67-32E1-4C9E-A5B5-AED880746330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8067-3DB9-438C-AF49-232A8D7EDD3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97D67-32E1-4C9E-A5B5-AED880746330}" type="datetimeFigureOut">
              <a:rPr lang="fr-CA" smtClean="0"/>
              <a:pPr/>
              <a:t>2020-02-28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B8067-3DB9-438C-AF49-232A8D7EDD3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google.ca/url?sa=i&amp;url=https%3A%2F%2Ffr.wikipedia.org%2Fwiki%2FCoupole&amp;psig=AOvVaw20rQy3pX5s_c8JrHmYpSUh&amp;ust=1583003991498000&amp;source=images&amp;cd=vfe&amp;ved=0CAIQjRxqFwoTCLDHq_j79OcCFQAAAAAdAAAAABAJ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03848" y="62068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dirty="0" smtClean="0"/>
              <a:t>Récepteur </a:t>
            </a:r>
            <a:r>
              <a:rPr lang="fr-CA" dirty="0" err="1" smtClean="0"/>
              <a:t>parboliques</a:t>
            </a:r>
            <a:endParaRPr lang="fr-CA" dirty="0"/>
          </a:p>
        </p:txBody>
      </p:sp>
      <p:sp>
        <p:nvSpPr>
          <p:cNvPr id="5" name="ZoneTexte 4"/>
          <p:cNvSpPr txBox="1"/>
          <p:nvPr/>
        </p:nvSpPr>
        <p:spPr>
          <a:xfrm>
            <a:off x="2987824" y="1556792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Présenté a Daniel Blais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915816" y="2636912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Par Jacob Laliberté, Antoine Labbé et Mathis </a:t>
            </a:r>
            <a:r>
              <a:rPr lang="fr-CA" dirty="0"/>
              <a:t>V</a:t>
            </a:r>
            <a:r>
              <a:rPr lang="fr-CA" dirty="0" smtClean="0"/>
              <a:t>achon</a:t>
            </a:r>
            <a:endParaRPr lang="fr-CA" dirty="0"/>
          </a:p>
        </p:txBody>
      </p:sp>
      <p:sp>
        <p:nvSpPr>
          <p:cNvPr id="7" name="ZoneTexte 6"/>
          <p:cNvSpPr txBox="1"/>
          <p:nvPr/>
        </p:nvSpPr>
        <p:spPr>
          <a:xfrm>
            <a:off x="2987824" y="4005064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Date de remise 2020-02-26</a:t>
            </a:r>
            <a:endParaRPr lang="fr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but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Étudier le récepteur parabolique </a:t>
            </a:r>
            <a:endParaRPr lang="fr-C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hypothèse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Je suppose que les récepteurs d’ondes radio </a:t>
            </a:r>
            <a:r>
              <a:rPr lang="fr-CA" dirty="0" smtClean="0"/>
              <a:t>ont forme </a:t>
            </a:r>
            <a:r>
              <a:rPr lang="fr-CA" dirty="0" smtClean="0"/>
              <a:t>_________ </a:t>
            </a:r>
            <a:endParaRPr lang="fr-C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materiel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Mirror concave </a:t>
            </a:r>
          </a:p>
          <a:p>
            <a:r>
              <a:rPr lang="fr-CA" dirty="0" smtClean="0"/>
              <a:t>Peigne</a:t>
            </a:r>
          </a:p>
          <a:p>
            <a:r>
              <a:rPr lang="fr-CA" dirty="0" smtClean="0"/>
              <a:t>Boite à rayon </a:t>
            </a:r>
            <a:endParaRPr lang="fr-C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shéma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Rectangle 3"/>
          <p:cNvSpPr/>
          <p:nvPr/>
        </p:nvSpPr>
        <p:spPr>
          <a:xfrm>
            <a:off x="2915816" y="2276872"/>
            <a:ext cx="72008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Rectangle 4"/>
          <p:cNvSpPr/>
          <p:nvPr/>
        </p:nvSpPr>
        <p:spPr>
          <a:xfrm>
            <a:off x="3635896" y="2276872"/>
            <a:ext cx="21602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Rectangle 5"/>
          <p:cNvSpPr/>
          <p:nvPr/>
        </p:nvSpPr>
        <p:spPr>
          <a:xfrm>
            <a:off x="2699792" y="2276872"/>
            <a:ext cx="21602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Rectangle 6"/>
          <p:cNvSpPr/>
          <p:nvPr/>
        </p:nvSpPr>
        <p:spPr>
          <a:xfrm>
            <a:off x="755576" y="3573016"/>
            <a:ext cx="172819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Arc plein 9"/>
          <p:cNvSpPr/>
          <p:nvPr/>
        </p:nvSpPr>
        <p:spPr>
          <a:xfrm rot="16200000">
            <a:off x="4049942" y="3230978"/>
            <a:ext cx="1152128" cy="612068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manipulation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Brancher boite a rayon</a:t>
            </a:r>
          </a:p>
          <a:p>
            <a:r>
              <a:rPr lang="fr-CA" dirty="0" smtClean="0"/>
              <a:t>Placer peigne de couleur en essayant d’avoir des rayons parallèle.</a:t>
            </a:r>
          </a:p>
          <a:p>
            <a:r>
              <a:rPr lang="fr-CA" dirty="0" smtClean="0"/>
              <a:t>Faire rebondir les rayons </a:t>
            </a:r>
            <a:r>
              <a:rPr lang="fr-CA" dirty="0" smtClean="0"/>
              <a:t>lumineux sur un Mirror concave</a:t>
            </a:r>
          </a:p>
          <a:p>
            <a:r>
              <a:rPr lang="fr-CA" dirty="0" smtClean="0"/>
              <a:t>Prendre une photo</a:t>
            </a:r>
            <a:endParaRPr lang="fr-C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On est capable de faire </a:t>
            </a:r>
            <a:r>
              <a:rPr lang="fr-CA" dirty="0" err="1" smtClean="0"/>
              <a:t>reflaiter</a:t>
            </a:r>
            <a:r>
              <a:rPr lang="fr-CA" dirty="0" smtClean="0"/>
              <a:t> </a:t>
            </a:r>
          </a:p>
          <a:p>
            <a:pPr>
              <a:buNone/>
            </a:pPr>
            <a:r>
              <a:rPr lang="fr-CA" dirty="0" smtClean="0"/>
              <a:t>Les lumières sur un miroir concave.</a:t>
            </a:r>
            <a:endParaRPr lang="fr-CA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résultats </a:t>
            </a:r>
            <a:endParaRPr lang="fr-CA" dirty="0"/>
          </a:p>
        </p:txBody>
      </p:sp>
      <p:pic>
        <p:nvPicPr>
          <p:cNvPr id="7" name="Espace réservé du contenu 3" descr="lumiere_phot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260648"/>
            <a:ext cx="2527404" cy="305720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analyse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  <a:noFill/>
        </p:spPr>
        <p:txBody>
          <a:bodyPr/>
          <a:lstStyle/>
          <a:p>
            <a:r>
              <a:rPr lang="fr-CA" sz="2000" dirty="0" smtClean="0"/>
              <a:t>Comment se nomme en </a:t>
            </a:r>
            <a:r>
              <a:rPr lang="fr-CA" sz="2000" dirty="0" err="1" smtClean="0"/>
              <a:t>francais</a:t>
            </a:r>
            <a:r>
              <a:rPr lang="fr-CA" sz="2000" dirty="0" smtClean="0"/>
              <a:t> </a:t>
            </a:r>
            <a:r>
              <a:rPr lang="fr-CA" sz="2000" dirty="0" smtClean="0"/>
              <a:t>le point où les rayons </a:t>
            </a:r>
            <a:r>
              <a:rPr lang="fr-CA" sz="2000" dirty="0" smtClean="0"/>
              <a:t>convergent?	focale</a:t>
            </a:r>
            <a:endParaRPr lang="fr-CA" sz="2000" dirty="0" smtClean="0"/>
          </a:p>
          <a:p>
            <a:r>
              <a:rPr lang="fr-CA" sz="2000" dirty="0" smtClean="0"/>
              <a:t>Comment se nomme en anglais le point où les rayons </a:t>
            </a:r>
            <a:r>
              <a:rPr lang="fr-CA" sz="2000" dirty="0" smtClean="0"/>
              <a:t>convergent? focal</a:t>
            </a:r>
            <a:endParaRPr lang="fr-CA" sz="2000" dirty="0" smtClean="0"/>
          </a:p>
          <a:p>
            <a:r>
              <a:rPr lang="fr-CA" sz="2000" dirty="0" smtClean="0"/>
              <a:t>Comment se nomme en latin le point où les rayons </a:t>
            </a:r>
            <a:r>
              <a:rPr lang="fr-CA" sz="2000" dirty="0" smtClean="0"/>
              <a:t>convergent? focus</a:t>
            </a:r>
            <a:endParaRPr lang="fr-CA" sz="2000" dirty="0" smtClean="0"/>
          </a:p>
          <a:p>
            <a:r>
              <a:rPr lang="fr-CA" sz="2000" dirty="0" smtClean="0"/>
              <a:t>Si on prend une antenne parabolique que devrait-on trouver au </a:t>
            </a:r>
            <a:r>
              <a:rPr lang="fr-CA" sz="2000" dirty="0" smtClean="0"/>
              <a:t>foyer? récepteur</a:t>
            </a:r>
            <a:endParaRPr lang="fr-CA" sz="2000" dirty="0" smtClean="0"/>
          </a:p>
          <a:p>
            <a:r>
              <a:rPr lang="fr-CA" sz="2000" dirty="0" smtClean="0"/>
              <a:t>Pourquoi place-t-on le récepteur à cet endroit </a:t>
            </a:r>
            <a:r>
              <a:rPr lang="fr-CA" sz="2000" dirty="0" smtClean="0"/>
              <a:t>? </a:t>
            </a:r>
            <a:r>
              <a:rPr lang="fr-CA" sz="2000" dirty="0" smtClean="0"/>
              <a:t>converge</a:t>
            </a:r>
            <a:endParaRPr lang="fr-CA" sz="2000" dirty="0" smtClean="0"/>
          </a:p>
          <a:p>
            <a:r>
              <a:rPr lang="fr-CA" sz="2000" dirty="0" smtClean="0"/>
              <a:t>Trouve une image représentant une </a:t>
            </a:r>
            <a:r>
              <a:rPr lang="fr-CA" sz="2000" dirty="0" smtClean="0"/>
              <a:t>coupole?</a:t>
            </a:r>
            <a:endParaRPr lang="fr-CA" sz="2000" dirty="0" smtClean="0"/>
          </a:p>
          <a:p>
            <a:r>
              <a:rPr lang="fr-CA" sz="2000" dirty="0" smtClean="0"/>
              <a:t>Quel nom donne-t-on à la forme de la plupart des grands récepteurs de </a:t>
            </a:r>
            <a:r>
              <a:rPr lang="fr-CA" sz="2000" dirty="0" smtClean="0"/>
              <a:t>tv? </a:t>
            </a:r>
            <a:r>
              <a:rPr lang="fr-CA" sz="2000" smtClean="0"/>
              <a:t>antene</a:t>
            </a:r>
            <a:r>
              <a:rPr lang="fr-CA" sz="2000" dirty="0" smtClean="0"/>
              <a:t> parabolique</a:t>
            </a:r>
            <a:endParaRPr lang="fr-CA" sz="2000" dirty="0" smtClean="0"/>
          </a:p>
          <a:p>
            <a:endParaRPr lang="fr-CA" sz="2000" dirty="0" smtClean="0"/>
          </a:p>
          <a:p>
            <a:endParaRPr lang="fr-CA" dirty="0"/>
          </a:p>
        </p:txBody>
      </p:sp>
      <p:pic>
        <p:nvPicPr>
          <p:cNvPr id="2050" name="Picture 2" descr="Résultat de recherche d'images pour &quot;coupole&quot;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437112"/>
            <a:ext cx="2286000" cy="1714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conclusion</a:t>
            </a:r>
            <a:endParaRPr lang="fr-CA"/>
          </a:p>
        </p:txBody>
      </p:sp>
      <p:sp>
        <p:nvSpPr>
          <p:cNvPr id="5" name="ZoneTexte 4"/>
          <p:cNvSpPr txBox="1"/>
          <p:nvPr/>
        </p:nvSpPr>
        <p:spPr>
          <a:xfrm>
            <a:off x="827584" y="1916832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O</a:t>
            </a:r>
            <a:endParaRPr lang="fr-CA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100</Words>
  <Application>Microsoft Office PowerPoint</Application>
  <PresentationFormat>Affichage à l'écran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Diapositive 1</vt:lpstr>
      <vt:lpstr>but</vt:lpstr>
      <vt:lpstr>hypothèse</vt:lpstr>
      <vt:lpstr>materiel</vt:lpstr>
      <vt:lpstr>shéma</vt:lpstr>
      <vt:lpstr>manipulation</vt:lpstr>
      <vt:lpstr>résultats </vt:lpstr>
      <vt:lpstr>analyse</vt:lpstr>
      <vt:lpstr>conclusion</vt:lpstr>
    </vt:vector>
  </TitlesOfParts>
  <Company>Commission Scolaire de la Beauce-Etchemin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CSBE</dc:creator>
  <cp:lastModifiedBy>CSBE</cp:lastModifiedBy>
  <cp:revision>13</cp:revision>
  <dcterms:created xsi:type="dcterms:W3CDTF">2020-02-26T15:16:25Z</dcterms:created>
  <dcterms:modified xsi:type="dcterms:W3CDTF">2020-02-28T19:43:52Z</dcterms:modified>
</cp:coreProperties>
</file>