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D2B7-998B-4A79-A59E-14E3C4D08A9D}" type="datetimeFigureOut">
              <a:rPr lang="fr-CA" smtClean="0"/>
              <a:t>2020-02-03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24AD-E95F-4826-BE54-0FF834D0177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29358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D2B7-998B-4A79-A59E-14E3C4D08A9D}" type="datetimeFigureOut">
              <a:rPr lang="fr-CA" smtClean="0"/>
              <a:t>2020-02-03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24AD-E95F-4826-BE54-0FF834D0177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25234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D2B7-998B-4A79-A59E-14E3C4D08A9D}" type="datetimeFigureOut">
              <a:rPr lang="fr-CA" smtClean="0"/>
              <a:t>2020-02-03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24AD-E95F-4826-BE54-0FF834D0177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17843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D2B7-998B-4A79-A59E-14E3C4D08A9D}" type="datetimeFigureOut">
              <a:rPr lang="fr-CA" smtClean="0"/>
              <a:t>2020-02-03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24AD-E95F-4826-BE54-0FF834D0177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31347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D2B7-998B-4A79-A59E-14E3C4D08A9D}" type="datetimeFigureOut">
              <a:rPr lang="fr-CA" smtClean="0"/>
              <a:t>2020-02-03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24AD-E95F-4826-BE54-0FF834D0177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34719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D2B7-998B-4A79-A59E-14E3C4D08A9D}" type="datetimeFigureOut">
              <a:rPr lang="fr-CA" smtClean="0"/>
              <a:t>2020-02-03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24AD-E95F-4826-BE54-0FF834D0177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5480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D2B7-998B-4A79-A59E-14E3C4D08A9D}" type="datetimeFigureOut">
              <a:rPr lang="fr-CA" smtClean="0"/>
              <a:t>2020-02-03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24AD-E95F-4826-BE54-0FF834D0177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4424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D2B7-998B-4A79-A59E-14E3C4D08A9D}" type="datetimeFigureOut">
              <a:rPr lang="fr-CA" smtClean="0"/>
              <a:t>2020-02-03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24AD-E95F-4826-BE54-0FF834D0177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51089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D2B7-998B-4A79-A59E-14E3C4D08A9D}" type="datetimeFigureOut">
              <a:rPr lang="fr-CA" smtClean="0"/>
              <a:t>2020-02-03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24AD-E95F-4826-BE54-0FF834D0177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4292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D2B7-998B-4A79-A59E-14E3C4D08A9D}" type="datetimeFigureOut">
              <a:rPr lang="fr-CA" smtClean="0"/>
              <a:t>2020-02-03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24AD-E95F-4826-BE54-0FF834D0177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302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D2B7-998B-4A79-A59E-14E3C4D08A9D}" type="datetimeFigureOut">
              <a:rPr lang="fr-CA" smtClean="0"/>
              <a:t>2020-02-03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24AD-E95F-4826-BE54-0FF834D0177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494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DD2B7-998B-4A79-A59E-14E3C4D08A9D}" type="datetimeFigureOut">
              <a:rPr lang="fr-CA" smtClean="0"/>
              <a:t>2020-02-03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524AD-E95F-4826-BE54-0FF834D0177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16471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98421" y="764771"/>
            <a:ext cx="3649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400" dirty="0" smtClean="0"/>
              <a:t>Voyager 1 et 2</a:t>
            </a:r>
            <a:endParaRPr lang="fr-CA" sz="4400" dirty="0"/>
          </a:p>
        </p:txBody>
      </p:sp>
      <p:sp>
        <p:nvSpPr>
          <p:cNvPr id="5" name="ZoneTexte 4"/>
          <p:cNvSpPr txBox="1"/>
          <p:nvPr/>
        </p:nvSpPr>
        <p:spPr>
          <a:xfrm>
            <a:off x="4912822" y="2152996"/>
            <a:ext cx="1812174" cy="382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sciences</a:t>
            </a:r>
            <a:endParaRPr lang="fr-CA" dirty="0"/>
          </a:p>
        </p:txBody>
      </p:sp>
      <p:sp>
        <p:nvSpPr>
          <p:cNvPr id="6" name="ZoneTexte 5"/>
          <p:cNvSpPr txBox="1"/>
          <p:nvPr/>
        </p:nvSpPr>
        <p:spPr>
          <a:xfrm>
            <a:off x="3906982" y="3075709"/>
            <a:ext cx="3948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Présenté a Daniels Blais</a:t>
            </a:r>
            <a:endParaRPr lang="fr-CA" dirty="0"/>
          </a:p>
        </p:txBody>
      </p:sp>
      <p:sp>
        <p:nvSpPr>
          <p:cNvPr id="7" name="ZoneTexte 6"/>
          <p:cNvSpPr txBox="1"/>
          <p:nvPr/>
        </p:nvSpPr>
        <p:spPr>
          <a:xfrm>
            <a:off x="4692534" y="3964072"/>
            <a:ext cx="22527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Fait par Jacob laliberté</a:t>
            </a:r>
          </a:p>
          <a:p>
            <a:pPr algn="ctr"/>
            <a:r>
              <a:rPr lang="fr-CA" dirty="0" smtClean="0"/>
              <a:t>MSI 1  Groupe:02</a:t>
            </a:r>
            <a:endParaRPr lang="fr-CA" dirty="0"/>
          </a:p>
        </p:txBody>
      </p:sp>
      <p:sp>
        <p:nvSpPr>
          <p:cNvPr id="8" name="ZoneTexte 7"/>
          <p:cNvSpPr txBox="1"/>
          <p:nvPr/>
        </p:nvSpPr>
        <p:spPr>
          <a:xfrm>
            <a:off x="4995948" y="5893724"/>
            <a:ext cx="1645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ESV Date de remise: 4-5 Février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8421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Ã©sultat de recherche d'images pour &quot;voyager 1 et 2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Voyager 1 et 2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Fait par Jacob Laliberté</a:t>
            </a:r>
            <a:endParaRPr lang="fr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85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Voyager 1 et 2 sont des satellites </a:t>
            </a:r>
            <a:endParaRPr lang="fr-CA" dirty="0"/>
          </a:p>
        </p:txBody>
      </p:sp>
      <p:pic>
        <p:nvPicPr>
          <p:cNvPr id="3074" name="Picture 2" descr="RÃ©sultat de recherche d'images pour &quot;voyager 1&quot;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44" y="1825625"/>
            <a:ext cx="773571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30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Ã©sultat de recherche d'images pour &quot;nasa&quot;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73467" cy="671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C’est 2 satellites appartient à la NASA et sont américain</a:t>
            </a:r>
            <a:endParaRPr lang="fr-CA" dirty="0"/>
          </a:p>
        </p:txBody>
      </p:sp>
      <p:pic>
        <p:nvPicPr>
          <p:cNvPr id="2054" name="Picture 6" descr="RÃ©sultat de recherche d'images pour &quot;drapeau USA&quot;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277" y="5070764"/>
            <a:ext cx="1473926" cy="133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7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RÃ©sultat de recherche d'images pour &quot;voyager 1&quot;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Leur mission c’est d’explorer le système solaire</a:t>
            </a:r>
            <a:endParaRPr lang="fr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81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Voyager 2 a été lancé le 20 août  1977 et voyager 1 le 5 septembre 1977.</a:t>
            </a:r>
            <a:br>
              <a:rPr lang="fr-CA" dirty="0" smtClean="0"/>
            </a:br>
            <a:r>
              <a:rPr lang="fr-CA" dirty="0" smtClean="0"/>
              <a:t>Elles sont encore active.</a:t>
            </a:r>
            <a:endParaRPr lang="fr-CA" dirty="0"/>
          </a:p>
        </p:txBody>
      </p:sp>
      <p:pic>
        <p:nvPicPr>
          <p:cNvPr id="5122" name="Picture 2" descr="RÃ©sultat de recherche d'images pour &quot;voyager 1  lancement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6" y="3361112"/>
            <a:ext cx="20955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Ã©sultat de recherche d'images pour &quot;voyager 1  lancement&quot;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655" y="3122987"/>
            <a:ext cx="20955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369580" y="2502131"/>
            <a:ext cx="2410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Voyager 1</a:t>
            </a:r>
            <a:endParaRPr lang="fr-CA" dirty="0"/>
          </a:p>
        </p:txBody>
      </p:sp>
      <p:sp>
        <p:nvSpPr>
          <p:cNvPr id="6" name="ZoneTexte 5"/>
          <p:cNvSpPr txBox="1"/>
          <p:nvPr/>
        </p:nvSpPr>
        <p:spPr>
          <a:xfrm>
            <a:off x="7653655" y="2341234"/>
            <a:ext cx="1490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Voyager 2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7775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Elles sont sorti du système solaire pour exploré plus loin</a:t>
            </a:r>
            <a:endParaRPr lang="fr-CA" dirty="0"/>
          </a:p>
        </p:txBody>
      </p:sp>
      <p:pic>
        <p:nvPicPr>
          <p:cNvPr id="6146" name="Picture 2" descr="RÃ©sultat de recherche d'images pour &quot;voyager location&quot;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34419"/>
            <a:ext cx="6096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56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 retenir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Elles ont exploré une grande partie du système solaire.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9574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Merci de </a:t>
            </a:r>
            <a:r>
              <a:rPr lang="fr-CA" smtClean="0"/>
              <a:t>m’avoir écouté </a:t>
            </a:r>
            <a:endParaRPr lang="fr-CA" dirty="0"/>
          </a:p>
        </p:txBody>
      </p:sp>
      <p:pic>
        <p:nvPicPr>
          <p:cNvPr id="7172" name="Picture 4" descr="RÃ©sultat de recherche d'images pour &quot;gifs&quot;&quot;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851" y="1861228"/>
            <a:ext cx="7239000" cy="458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99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102</Words>
  <Application>Microsoft Office PowerPoint</Application>
  <PresentationFormat>Grand écran</PresentationFormat>
  <Paragraphs>18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Thème Office</vt:lpstr>
      <vt:lpstr>Présentation PowerPoint</vt:lpstr>
      <vt:lpstr>Voyager 1 et 2</vt:lpstr>
      <vt:lpstr>Voyager 1 et 2 sont des satellites </vt:lpstr>
      <vt:lpstr>C’est 2 satellites appartient à la NASA et sont américain</vt:lpstr>
      <vt:lpstr>Leur mission c’est d’explorer le système solaire</vt:lpstr>
      <vt:lpstr>Voyager 2 a été lancé le 20 août  1977 et voyager 1 le 5 septembre 1977. Elles sont encore active.</vt:lpstr>
      <vt:lpstr>Elles sont sorti du système solaire pour exploré plus loin</vt:lpstr>
      <vt:lpstr>A retenir </vt:lpstr>
      <vt:lpstr>Merci de m’avoir écouté </vt:lpstr>
    </vt:vector>
  </TitlesOfParts>
  <Company>CSBE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Voyager 1 et 2</dc:title>
  <dc:creator>CSBE</dc:creator>
  <cp:lastModifiedBy>CSBE</cp:lastModifiedBy>
  <cp:revision>6</cp:revision>
  <dcterms:created xsi:type="dcterms:W3CDTF">2020-02-03T18:55:37Z</dcterms:created>
  <dcterms:modified xsi:type="dcterms:W3CDTF">2020-02-03T19:30:21Z</dcterms:modified>
</cp:coreProperties>
</file>