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57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10B5-FB5B-4E27-A330-C58490BAB3C5}" type="datetimeFigureOut">
              <a:rPr lang="fr-CA" smtClean="0"/>
              <a:t>2020-10-27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D937-6B8F-4E8E-BA79-533E05A18B3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79585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10B5-FB5B-4E27-A330-C58490BAB3C5}" type="datetimeFigureOut">
              <a:rPr lang="fr-CA" smtClean="0"/>
              <a:t>2020-10-27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D937-6B8F-4E8E-BA79-533E05A18B3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16697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10B5-FB5B-4E27-A330-C58490BAB3C5}" type="datetimeFigureOut">
              <a:rPr lang="fr-CA" smtClean="0"/>
              <a:t>2020-10-27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D937-6B8F-4E8E-BA79-533E05A18B3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2911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10B5-FB5B-4E27-A330-C58490BAB3C5}" type="datetimeFigureOut">
              <a:rPr lang="fr-CA" smtClean="0"/>
              <a:t>2020-10-27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D937-6B8F-4E8E-BA79-533E05A18B3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54016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10B5-FB5B-4E27-A330-C58490BAB3C5}" type="datetimeFigureOut">
              <a:rPr lang="fr-CA" smtClean="0"/>
              <a:t>2020-10-27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D937-6B8F-4E8E-BA79-533E05A18B3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98891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10B5-FB5B-4E27-A330-C58490BAB3C5}" type="datetimeFigureOut">
              <a:rPr lang="fr-CA" smtClean="0"/>
              <a:t>2020-10-27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D937-6B8F-4E8E-BA79-533E05A18B3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16941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10B5-FB5B-4E27-A330-C58490BAB3C5}" type="datetimeFigureOut">
              <a:rPr lang="fr-CA" smtClean="0"/>
              <a:t>2020-10-27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D937-6B8F-4E8E-BA79-533E05A18B3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46349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10B5-FB5B-4E27-A330-C58490BAB3C5}" type="datetimeFigureOut">
              <a:rPr lang="fr-CA" smtClean="0"/>
              <a:t>2020-10-27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D937-6B8F-4E8E-BA79-533E05A18B3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25097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10B5-FB5B-4E27-A330-C58490BAB3C5}" type="datetimeFigureOut">
              <a:rPr lang="fr-CA" smtClean="0"/>
              <a:t>2020-10-27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D937-6B8F-4E8E-BA79-533E05A18B3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22987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10B5-FB5B-4E27-A330-C58490BAB3C5}" type="datetimeFigureOut">
              <a:rPr lang="fr-CA" smtClean="0"/>
              <a:t>2020-10-27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D937-6B8F-4E8E-BA79-533E05A18B3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09871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10B5-FB5B-4E27-A330-C58490BAB3C5}" type="datetimeFigureOut">
              <a:rPr lang="fr-CA" smtClean="0"/>
              <a:t>2020-10-27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D937-6B8F-4E8E-BA79-533E05A18B3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31156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F10B5-FB5B-4E27-A330-C58490BAB3C5}" type="datetimeFigureOut">
              <a:rPr lang="fr-CA" smtClean="0"/>
              <a:t>2020-10-27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2D937-6B8F-4E8E-BA79-533E05A18B3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46392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Projet H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 smtClean="0"/>
              <a:t>Fait par</a:t>
            </a:r>
          </a:p>
          <a:p>
            <a:r>
              <a:rPr lang="fr-CA" dirty="0" smtClean="0"/>
              <a:t>Julien Perreault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5904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4"/>
            <a:ext cx="10515600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302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1026" name="Picture 2" descr="Où chasser les aurores boréales au Québec | Espac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10515600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676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68941"/>
            <a:ext cx="10515599" cy="665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504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4"/>
            <a:ext cx="10515599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843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41502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</Words>
  <Application>Microsoft Office PowerPoint</Application>
  <PresentationFormat>Grand écran</PresentationFormat>
  <Paragraphs>3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Projet H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CSBE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H</dc:title>
  <dc:creator>CSBE</dc:creator>
  <cp:lastModifiedBy>CSBE</cp:lastModifiedBy>
  <cp:revision>2</cp:revision>
  <dcterms:created xsi:type="dcterms:W3CDTF">2020-10-27T18:12:32Z</dcterms:created>
  <dcterms:modified xsi:type="dcterms:W3CDTF">2020-10-27T18:18:53Z</dcterms:modified>
</cp:coreProperties>
</file>