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0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-126" y="-1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e libre 6"/>
          <p:cNvSpPr>
            <a:spLocks/>
          </p:cNvSpPr>
          <p:nvPr/>
        </p:nvSpPr>
        <p:spPr bwMode="auto">
          <a:xfrm>
            <a:off x="0" y="4752126"/>
            <a:ext cx="12192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orme libre 7"/>
          <p:cNvSpPr>
            <a:spLocks/>
          </p:cNvSpPr>
          <p:nvPr/>
        </p:nvSpPr>
        <p:spPr bwMode="auto">
          <a:xfrm>
            <a:off x="8140701" y="0"/>
            <a:ext cx="40513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re 8"/>
          <p:cNvSpPr>
            <a:spLocks noGrp="1"/>
          </p:cNvSpPr>
          <p:nvPr>
            <p:ph type="ctrTitle"/>
          </p:nvPr>
        </p:nvSpPr>
        <p:spPr>
          <a:xfrm>
            <a:off x="572085" y="3337560"/>
            <a:ext cx="8640064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7" name="Sous-titre 16"/>
          <p:cNvSpPr>
            <a:spLocks noGrp="1"/>
          </p:cNvSpPr>
          <p:nvPr>
            <p:ph type="subTitle" idx="1"/>
          </p:nvPr>
        </p:nvSpPr>
        <p:spPr>
          <a:xfrm>
            <a:off x="577400" y="1544812"/>
            <a:ext cx="8640064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30" name="Espace réservé de la date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E4754-D467-4B29-B86D-CF26A5BFB4CF}" type="datetimeFigureOut">
              <a:rPr lang="fr-CA" smtClean="0"/>
              <a:pPr/>
              <a:t>2020-11-24</a:t>
            </a:fld>
            <a:endParaRPr lang="fr-CA"/>
          </a:p>
        </p:txBody>
      </p:sp>
      <p:sp>
        <p:nvSpPr>
          <p:cNvPr id="19" name="Espace réservé du pied de pag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27" name="Espace réservé du numéro de diapositiv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2A11D-A876-4455-83E0-ED31E78968C3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E4754-D467-4B29-B86D-CF26A5BFB4CF}" type="datetimeFigureOut">
              <a:rPr lang="fr-CA" smtClean="0"/>
              <a:pPr/>
              <a:t>2020-11-24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2A11D-A876-4455-83E0-ED31E78968C3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E4754-D467-4B29-B86D-CF26A5BFB4CF}" type="datetimeFigureOut">
              <a:rPr lang="fr-CA" smtClean="0"/>
              <a:pPr/>
              <a:t>2020-11-24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2A11D-A876-4455-83E0-ED31E78968C3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E4754-D467-4B29-B86D-CF26A5BFB4CF}" type="datetimeFigureOut">
              <a:rPr lang="fr-CA" smtClean="0"/>
              <a:pPr/>
              <a:t>2020-11-24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2A11D-A876-4455-83E0-ED31E78968C3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e libre 6"/>
          <p:cNvSpPr>
            <a:spLocks/>
          </p:cNvSpPr>
          <p:nvPr/>
        </p:nvSpPr>
        <p:spPr bwMode="auto">
          <a:xfrm>
            <a:off x="0" y="4752126"/>
            <a:ext cx="12192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orme libre 8"/>
          <p:cNvSpPr>
            <a:spLocks/>
          </p:cNvSpPr>
          <p:nvPr/>
        </p:nvSpPr>
        <p:spPr bwMode="auto">
          <a:xfrm>
            <a:off x="8140701" y="0"/>
            <a:ext cx="40513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3583838"/>
            <a:ext cx="88392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14400" y="2485800"/>
            <a:ext cx="88392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E4754-D467-4B29-B86D-CF26A5BFB4CF}" type="datetimeFigureOut">
              <a:rPr lang="fr-CA" smtClean="0"/>
              <a:pPr/>
              <a:t>2020-11-24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2A11D-A876-4455-83E0-ED31E78968C3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1143000"/>
          </a:xfrm>
        </p:spPr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48768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689600" y="1600201"/>
            <a:ext cx="48768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E4754-D467-4B29-B86D-CF26A5BFB4CF}" type="datetimeFigureOut">
              <a:rPr lang="fr-CA" smtClean="0"/>
              <a:pPr/>
              <a:t>2020-11-24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2A11D-A876-4455-83E0-ED31E78968C3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5486400"/>
            <a:ext cx="5386917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6193368" y="5486400"/>
            <a:ext cx="5389033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609600" y="1516912"/>
            <a:ext cx="5386917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68" y="1516912"/>
            <a:ext cx="5389033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E4754-D467-4B29-B86D-CF26A5BFB4CF}" type="datetimeFigureOut">
              <a:rPr lang="fr-CA" smtClean="0"/>
              <a:pPr/>
              <a:t>2020-11-24</a:t>
            </a:fld>
            <a:endParaRPr lang="fr-CA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2A11D-A876-4455-83E0-ED31E78968C3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320"/>
            <a:ext cx="9960864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E4754-D467-4B29-B86D-CF26A5BFB4CF}" type="datetimeFigureOut">
              <a:rPr lang="fr-CA" smtClean="0"/>
              <a:pPr/>
              <a:t>2020-11-24</a:t>
            </a:fld>
            <a:endParaRPr lang="fr-CA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312A11D-A876-4455-83E0-ED31E78968C3}" type="slidenum">
              <a:rPr lang="fr-CA" smtClean="0"/>
              <a:pPr/>
              <a:t>‹N°›</a:t>
            </a:fld>
            <a:endParaRPr lang="fr-CA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E4754-D467-4B29-B86D-CF26A5BFB4CF}" type="datetimeFigureOut">
              <a:rPr lang="fr-CA" smtClean="0"/>
              <a:pPr/>
              <a:t>2020-11-24</a:t>
            </a:fld>
            <a:endParaRPr lang="fr-C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2A11D-A876-4455-83E0-ED31E78968C3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1185528"/>
            <a:ext cx="42672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09600" y="214424"/>
            <a:ext cx="36576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609600" y="1981200"/>
            <a:ext cx="94488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E4754-D467-4B29-B86D-CF26A5BFB4CF}" type="datetimeFigureOut">
              <a:rPr lang="fr-CA" smtClean="0"/>
              <a:pPr/>
              <a:t>2020-11-24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10875264" y="6422065"/>
            <a:ext cx="1016000" cy="365125"/>
          </a:xfrm>
        </p:spPr>
        <p:txBody>
          <a:bodyPr/>
          <a:lstStyle/>
          <a:p>
            <a:fld id="{B312A11D-A876-4455-83E0-ED31E78968C3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408976" y="1705709"/>
            <a:ext cx="4071824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420837" y="1019907"/>
            <a:ext cx="54864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7408979" y="2998765"/>
            <a:ext cx="4071821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609600" y="6422065"/>
            <a:ext cx="2844800" cy="365125"/>
          </a:xfrm>
        </p:spPr>
        <p:txBody>
          <a:bodyPr/>
          <a:lstStyle/>
          <a:p>
            <a:fld id="{FF5E4754-D467-4B29-B86D-CF26A5BFB4CF}" type="datetimeFigureOut">
              <a:rPr lang="fr-CA" smtClean="0"/>
              <a:pPr/>
              <a:t>2020-11-24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2A11D-A876-4455-83E0-ED31E78968C3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rme libre 11"/>
          <p:cNvSpPr>
            <a:spLocks/>
          </p:cNvSpPr>
          <p:nvPr/>
        </p:nvSpPr>
        <p:spPr bwMode="auto">
          <a:xfrm>
            <a:off x="0" y="4752126"/>
            <a:ext cx="12192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orme libre 15"/>
          <p:cNvSpPr>
            <a:spLocks/>
          </p:cNvSpPr>
          <p:nvPr/>
        </p:nvSpPr>
        <p:spPr bwMode="auto">
          <a:xfrm>
            <a:off x="9753600" y="0"/>
            <a:ext cx="24384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995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2"/>
          </p:nvPr>
        </p:nvSpPr>
        <p:spPr>
          <a:xfrm>
            <a:off x="609600" y="6422065"/>
            <a:ext cx="28448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FF5E4754-D467-4B29-B86D-CF26A5BFB4CF}" type="datetimeFigureOut">
              <a:rPr lang="fr-CA" smtClean="0"/>
              <a:pPr/>
              <a:t>2020-11-24</a:t>
            </a:fld>
            <a:endParaRPr lang="fr-CA"/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3"/>
          </p:nvPr>
        </p:nvSpPr>
        <p:spPr>
          <a:xfrm>
            <a:off x="4165600" y="6422065"/>
            <a:ext cx="38608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4"/>
          </p:nvPr>
        </p:nvSpPr>
        <p:spPr>
          <a:xfrm>
            <a:off x="10871200" y="6422065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B312A11D-A876-4455-83E0-ED31E78968C3}" type="slidenum">
              <a:rPr lang="fr-CA" smtClean="0"/>
              <a:pPr/>
              <a:t>‹N°›</a:t>
            </a:fld>
            <a:endParaRPr lang="fr-C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CA" dirty="0" err="1" smtClean="0"/>
              <a:t>Storyboard</a:t>
            </a:r>
            <a:r>
              <a:rPr lang="fr-CA" dirty="0" smtClean="0"/>
              <a:t/>
            </a:r>
            <a:br>
              <a:rPr lang="fr-CA" dirty="0" smtClean="0"/>
            </a:br>
            <a:r>
              <a:rPr lang="fr-CA" dirty="0" smtClean="0"/>
              <a:t>Projet </a:t>
            </a:r>
            <a:endParaRPr lang="fr-CA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CA" dirty="0" smtClean="0"/>
              <a:t>Julien Perreault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xmlns="" val="38142845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err="1" smtClean="0"/>
              <a:t>We</a:t>
            </a:r>
            <a:r>
              <a:rPr lang="fr-CA" dirty="0" smtClean="0"/>
              <a:t> are the champions</a:t>
            </a:r>
            <a:endParaRPr lang="fr-CA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4172" y="2131445"/>
            <a:ext cx="10377714" cy="4726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946798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till the end </a:t>
            </a:r>
            <a:endParaRPr lang="fr-CA" dirty="0"/>
          </a:p>
        </p:txBody>
      </p:sp>
      <p:pic>
        <p:nvPicPr>
          <p:cNvPr id="4098" name="Picture 2" descr="Catégorie:Quêtes | Wiki Les Simpson : Springfield | Fandom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179294" y="1600200"/>
            <a:ext cx="2817412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57600" y="197244"/>
            <a:ext cx="4472607" cy="6321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209624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Time </a:t>
            </a:r>
            <a:r>
              <a:rPr lang="fr-CA" dirty="0" err="1" smtClean="0"/>
              <a:t>after</a:t>
            </a:r>
            <a:r>
              <a:rPr lang="fr-CA" dirty="0" smtClean="0"/>
              <a:t> time - </a:t>
            </a:r>
            <a:endParaRPr lang="fr-CA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06750" y="2077244"/>
            <a:ext cx="4762500" cy="357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902144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err="1" smtClean="0"/>
              <a:t>I've</a:t>
            </a:r>
            <a:r>
              <a:rPr lang="fr-CA" dirty="0" smtClean="0"/>
              <a:t> </a:t>
            </a:r>
            <a:r>
              <a:rPr lang="fr-CA" dirty="0" err="1" smtClean="0"/>
              <a:t>done</a:t>
            </a:r>
            <a:r>
              <a:rPr lang="fr-CA" dirty="0" smtClean="0"/>
              <a:t> </a:t>
            </a:r>
            <a:r>
              <a:rPr lang="fr-CA" dirty="0" err="1" smtClean="0"/>
              <a:t>my</a:t>
            </a:r>
            <a:r>
              <a:rPr lang="fr-CA" dirty="0" smtClean="0"/>
              <a:t> sentence </a:t>
            </a:r>
            <a:endParaRPr lang="fr-CA" dirty="0"/>
          </a:p>
        </p:txBody>
      </p:sp>
      <p:pic>
        <p:nvPicPr>
          <p:cNvPr id="2050" name="Picture 2" descr="Cabane de Virgil | Wiki Les Simpson : Springfield | Fandom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2776214" y="1805777"/>
            <a:ext cx="5623572" cy="4114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541231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But </a:t>
            </a:r>
            <a:r>
              <a:rPr lang="fr-CA" dirty="0" err="1" smtClean="0"/>
              <a:t>committed</a:t>
            </a:r>
            <a:r>
              <a:rPr lang="fr-CA" dirty="0" smtClean="0"/>
              <a:t> no crime</a:t>
            </a:r>
            <a:endParaRPr lang="fr-CA" dirty="0"/>
          </a:p>
        </p:txBody>
      </p:sp>
      <p:pic>
        <p:nvPicPr>
          <p:cNvPr id="1026" name="Picture 2" descr="Pin on Simpsons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76969" y="1506311"/>
            <a:ext cx="2493603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161977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 we'll keep on fighting</a:t>
            </a:r>
            <a:endParaRPr lang="fr-CA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0896" r="72597" b="55719"/>
          <a:stretch>
            <a:fillRect/>
          </a:stretch>
        </p:blipFill>
        <p:spPr>
          <a:xfrm>
            <a:off x="3453205" y="3127715"/>
            <a:ext cx="613186" cy="927918"/>
          </a:xfrm>
          <a:prstGeom prst="rect">
            <a:avLst/>
          </a:prstGeom>
        </p:spPr>
      </p:pic>
      <p:pic>
        <p:nvPicPr>
          <p:cNvPr id="5" name="Espace réservé du contenu 3"/>
          <p:cNvPicPr>
            <a:picLocks noChangeAspect="1"/>
          </p:cNvPicPr>
          <p:nvPr/>
        </p:nvPicPr>
        <p:blipFill>
          <a:blip r:embed="rId2" cstate="print"/>
          <a:srcRect l="10896" r="72597" b="55719"/>
          <a:stretch>
            <a:fillRect/>
          </a:stretch>
        </p:blipFill>
        <p:spPr>
          <a:xfrm>
            <a:off x="2970904" y="1387737"/>
            <a:ext cx="5624456" cy="4442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653191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36924" y="1868655"/>
            <a:ext cx="5801784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723429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39986" y="2281381"/>
            <a:ext cx="2944586" cy="4316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955777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3074" name="Picture 2" descr="Teste attendibili | Marco Pomar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3887787" y="2224881"/>
            <a:ext cx="3400425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153617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I </a:t>
            </a:r>
            <a:r>
              <a:rPr lang="fr-CA" dirty="0" err="1" smtClean="0"/>
              <a:t>thank</a:t>
            </a:r>
            <a:r>
              <a:rPr lang="fr-CA" dirty="0" smtClean="0"/>
              <a:t> </a:t>
            </a:r>
            <a:r>
              <a:rPr lang="fr-CA" dirty="0" err="1" smtClean="0"/>
              <a:t>you</a:t>
            </a:r>
            <a:r>
              <a:rPr lang="fr-CA" dirty="0" smtClean="0"/>
              <a:t> all</a:t>
            </a:r>
            <a:endParaRPr lang="fr-CA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67137" y="1944801"/>
            <a:ext cx="4657725" cy="420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73790166"/>
      </p:ext>
    </p:extLst>
  </p:cSld>
  <p:clrMapOvr>
    <a:masterClrMapping/>
  </p:clrMapOvr>
</p:sld>
</file>

<file path=ppt/theme/theme1.xml><?xml version="1.0" encoding="utf-8"?>
<a:theme xmlns:a="http://schemas.openxmlformats.org/drawingml/2006/main" name="Technique">
  <a:themeElements>
    <a:clrScheme name="Technique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que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que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60</TotalTime>
  <Words>31</Words>
  <Application>Microsoft Office PowerPoint</Application>
  <PresentationFormat>Personnalisé</PresentationFormat>
  <Paragraphs>9</Paragraphs>
  <Slides>11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2" baseType="lpstr">
      <vt:lpstr>Technique</vt:lpstr>
      <vt:lpstr>Storyboard Projet </vt:lpstr>
      <vt:lpstr>Time after time - </vt:lpstr>
      <vt:lpstr>I've done my sentence </vt:lpstr>
      <vt:lpstr>But committed no crime</vt:lpstr>
      <vt:lpstr>And we'll keep on fighting</vt:lpstr>
      <vt:lpstr>Diapositive 6</vt:lpstr>
      <vt:lpstr>Diapositive 7</vt:lpstr>
      <vt:lpstr>Diapositive 8</vt:lpstr>
      <vt:lpstr>I thank you all</vt:lpstr>
      <vt:lpstr>We are the champions</vt:lpstr>
      <vt:lpstr>till the end </vt:lpstr>
    </vt:vector>
  </TitlesOfParts>
  <Company>CSBE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Storyboard Projet</dc:title>
  <dc:creator>CSBE</dc:creator>
  <cp:lastModifiedBy>CSBE</cp:lastModifiedBy>
  <cp:revision>7</cp:revision>
  <dcterms:created xsi:type="dcterms:W3CDTF">2020-11-13T15:13:32Z</dcterms:created>
  <dcterms:modified xsi:type="dcterms:W3CDTF">2020-11-24T18:34:33Z</dcterms:modified>
</cp:coreProperties>
</file>