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FC2A-1D5C-4F3B-8F0A-EF01040E7483}" type="datetimeFigureOut">
              <a:rPr lang="fr-CA" smtClean="0"/>
              <a:t>2021-01-28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5AF3-C15B-4383-94AA-F4AC042DA7D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FC2A-1D5C-4F3B-8F0A-EF01040E7483}" type="datetimeFigureOut">
              <a:rPr lang="fr-CA" smtClean="0"/>
              <a:t>2021-01-28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5AF3-C15B-4383-94AA-F4AC042DA7D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FC2A-1D5C-4F3B-8F0A-EF01040E7483}" type="datetimeFigureOut">
              <a:rPr lang="fr-CA" smtClean="0"/>
              <a:t>2021-01-28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5AF3-C15B-4383-94AA-F4AC042DA7D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FC2A-1D5C-4F3B-8F0A-EF01040E7483}" type="datetimeFigureOut">
              <a:rPr lang="fr-CA" smtClean="0"/>
              <a:t>2021-01-28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5AF3-C15B-4383-94AA-F4AC042DA7D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FC2A-1D5C-4F3B-8F0A-EF01040E7483}" type="datetimeFigureOut">
              <a:rPr lang="fr-CA" smtClean="0"/>
              <a:t>2021-01-28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5AF3-C15B-4383-94AA-F4AC042DA7D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FC2A-1D5C-4F3B-8F0A-EF01040E7483}" type="datetimeFigureOut">
              <a:rPr lang="fr-CA" smtClean="0"/>
              <a:t>2021-01-28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5AF3-C15B-4383-94AA-F4AC042DA7D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FC2A-1D5C-4F3B-8F0A-EF01040E7483}" type="datetimeFigureOut">
              <a:rPr lang="fr-CA" smtClean="0"/>
              <a:t>2021-01-28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5AF3-C15B-4383-94AA-F4AC042DA7D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FC2A-1D5C-4F3B-8F0A-EF01040E7483}" type="datetimeFigureOut">
              <a:rPr lang="fr-CA" smtClean="0"/>
              <a:t>2021-01-28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5AF3-C15B-4383-94AA-F4AC042DA7D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FC2A-1D5C-4F3B-8F0A-EF01040E7483}" type="datetimeFigureOut">
              <a:rPr lang="fr-CA" smtClean="0"/>
              <a:t>2021-01-28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5AF3-C15B-4383-94AA-F4AC042DA7D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FC2A-1D5C-4F3B-8F0A-EF01040E7483}" type="datetimeFigureOut">
              <a:rPr lang="fr-CA" smtClean="0"/>
              <a:t>2021-01-28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5AF3-C15B-4383-94AA-F4AC042DA7D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FC2A-1D5C-4F3B-8F0A-EF01040E7483}" type="datetimeFigureOut">
              <a:rPr lang="fr-CA" smtClean="0"/>
              <a:t>2021-01-28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5AF3-C15B-4383-94AA-F4AC042DA7D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FC2A-1D5C-4F3B-8F0A-EF01040E7483}" type="datetimeFigureOut">
              <a:rPr lang="fr-CA" smtClean="0"/>
              <a:t>2021-01-28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C5AF3-C15B-4383-94AA-F4AC042DA7D2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195736" y="836712"/>
            <a:ext cx="63367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4000" dirty="0" smtClean="0"/>
              <a:t>Projet anglais gaming</a:t>
            </a:r>
          </a:p>
          <a:p>
            <a:r>
              <a:rPr lang="fr-CA" sz="4000" dirty="0" smtClean="0"/>
              <a:t>Fait par </a:t>
            </a:r>
          </a:p>
          <a:p>
            <a:r>
              <a:rPr lang="fr-CA" sz="4000" dirty="0" smtClean="0"/>
              <a:t>Julien </a:t>
            </a:r>
            <a:r>
              <a:rPr lang="fr-CA" sz="4000" dirty="0" err="1" smtClean="0"/>
              <a:t>Turcotte</a:t>
            </a:r>
            <a:endParaRPr lang="fr-CA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Buy Tom Clancy's Rainbow Six Siege - Microsoft Sto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28" name="AutoShape 4" descr="Buy Tom Clancy's Rainbow Six Siege - Microsoft Sto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30" name="AutoShape 6" descr="Rainbow Six: Siege will come to PS5 and Xbox Series X; will feature  cross-play – KitGu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1032" name="AutoShape 8" descr="Rainbow Six: Siege will come to PS5 and Xbox Series X; will feature  cross-play – KitGu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1034" name="Picture 10" descr="Free Rainbow Six: Siege operator for all players this Christmas | Green Man  Gaming Newsro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6672"/>
            <a:ext cx="8477250" cy="5772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Ubisoft Is Insta-Banning Toxic Players From 'Rainbow Six Siege' - Varie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4100" name="Picture 4" descr="Rainbow Six: Siege - Keeping Up With The Meta — Too Much Gaming | Video  Games Reviews, News, &amp; Guid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700808"/>
            <a:ext cx="7068852" cy="39797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GAMES - Games Art - GAMES PLANOS DE FUNDO - GAMES TELA DE BLOQUEIO -  ARTWORK | Rainbow six siege art, Rainbow wallpaper, Rainbow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764704"/>
            <a:ext cx="2860098" cy="5085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Rainbow 6 says Hello Bulletproof Cameras and Goodbye Dropshott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276872"/>
            <a:ext cx="6815043" cy="3816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Rainbow Six Siege Ranked: Ranks, MMR, and more explained | The Loado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84784"/>
            <a:ext cx="8064896" cy="453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</Words>
  <Application>Microsoft Office PowerPoint</Application>
  <PresentationFormat>Affichage à l'écran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Company>CSBE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CSBE</dc:creator>
  <cp:lastModifiedBy>CSBE</cp:lastModifiedBy>
  <cp:revision>1</cp:revision>
  <dcterms:created xsi:type="dcterms:W3CDTF">2021-01-28T20:48:39Z</dcterms:created>
  <dcterms:modified xsi:type="dcterms:W3CDTF">2021-01-28T20:53:29Z</dcterms:modified>
</cp:coreProperties>
</file>