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17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15246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1650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4172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78818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87274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9276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4215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6247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3830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19072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7DC4-4DB6-4122-A724-5AEFCAA8935F}" type="datetimeFigureOut">
              <a:rPr lang="fr-CA" smtClean="0"/>
              <a:pPr/>
              <a:t>2021-01-28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A453-686B-4B60-B2A5-84F815F61D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5359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Scénarimage BD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 err="1" smtClean="0"/>
              <a:t>Storyboard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Grand  plan d’ensemble 1</a:t>
            </a:r>
          </a:p>
          <a:p>
            <a:r>
              <a:rPr lang="fr-CA" dirty="0" smtClean="0"/>
              <a:t>Plan d’ensemble 2</a:t>
            </a:r>
          </a:p>
          <a:p>
            <a:r>
              <a:rPr lang="fr-CA" dirty="0" smtClean="0"/>
              <a:t>Plan général 3</a:t>
            </a:r>
          </a:p>
          <a:p>
            <a:r>
              <a:rPr lang="fr-CA" dirty="0" smtClean="0"/>
              <a:t>Plan moyen 4</a:t>
            </a:r>
          </a:p>
          <a:p>
            <a:r>
              <a:rPr lang="fr-CA" dirty="0" smtClean="0"/>
              <a:t>Plan pied 5</a:t>
            </a:r>
          </a:p>
          <a:p>
            <a:r>
              <a:rPr lang="fr-CA" dirty="0" smtClean="0"/>
              <a:t>Plan Américain 6</a:t>
            </a:r>
          </a:p>
          <a:p>
            <a:r>
              <a:rPr lang="fr-CA" dirty="0" smtClean="0"/>
              <a:t>Plan ceinture 7</a:t>
            </a:r>
          </a:p>
          <a:p>
            <a:r>
              <a:rPr lang="fr-CA" dirty="0" smtClean="0"/>
              <a:t>Plan buste 8</a:t>
            </a:r>
          </a:p>
          <a:p>
            <a:r>
              <a:rPr lang="fr-CA" dirty="0" smtClean="0"/>
              <a:t>Plan épaule 9</a:t>
            </a:r>
          </a:p>
          <a:p>
            <a:r>
              <a:rPr lang="fr-CA" dirty="0" smtClean="0"/>
              <a:t>Plan tête 10</a:t>
            </a:r>
          </a:p>
          <a:p>
            <a:r>
              <a:rPr lang="fr-CA" dirty="0" smtClean="0"/>
              <a:t>Extrême gros plan  11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6474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épaule </a:t>
            </a:r>
            <a:endParaRPr lang="fr-CA" dirty="0"/>
          </a:p>
        </p:txBody>
      </p:sp>
      <p:sp>
        <p:nvSpPr>
          <p:cNvPr id="4098" name="AutoShape 2" descr="Exclusive First Look: Bart Simpson Loses His Head… to You at Comic-Con! |  TV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100" name="AutoShape 4" descr="Exclusive First Look: Bart Simpson Loses His Head… to You at Comic-Con! |  TV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102" name="Picture 6" descr="Bart Simpson (@BartSimpsontw) | 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387" y="1211636"/>
            <a:ext cx="4876800" cy="48768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851699" y="6151142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picture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fades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8282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tête </a:t>
            </a:r>
            <a:endParaRPr lang="fr-CA" dirty="0"/>
          </a:p>
        </p:txBody>
      </p:sp>
      <p:pic>
        <p:nvPicPr>
          <p:cNvPr id="3074" name="Picture 2" descr="Bart Simpson Homer Simpson Lisa Simpson Marge Simpson Maggie Simpson, les  simpsons, smiley, tête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027" y="1194547"/>
            <a:ext cx="3314700" cy="4695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7406" y="6213445"/>
            <a:ext cx="275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CA" dirty="0" err="1" smtClean="0"/>
              <a:t>Watching</a:t>
            </a:r>
            <a:r>
              <a:rPr lang="fr-CA" dirty="0" smtClean="0"/>
              <a:t> </a:t>
            </a:r>
            <a:r>
              <a:rPr lang="fr-CA" dirty="0" err="1" smtClean="0"/>
              <a:t>through</a:t>
            </a:r>
            <a:r>
              <a:rPr lang="fr-CA" dirty="0" smtClean="0"/>
              <a:t> </a:t>
            </a:r>
            <a:r>
              <a:rPr lang="fr-CA" dirty="0" err="1" smtClean="0"/>
              <a:t>windows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7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Extrême gros plan </a:t>
            </a:r>
            <a:endParaRPr lang="fr-CA" dirty="0"/>
          </a:p>
        </p:txBody>
      </p:sp>
      <p:pic>
        <p:nvPicPr>
          <p:cNvPr id="2050" name="Picture 2" descr="Comment dessiner Bart Simpson comme un pro [facile] - SimpsonShop - Toutes  les actualits des Simpson et plus encore"/>
          <p:cNvPicPr>
            <a:picLocks noChangeAspect="1" noChangeArrowheads="1"/>
          </p:cNvPicPr>
          <p:nvPr/>
        </p:nvPicPr>
        <p:blipFill>
          <a:blip r:embed="rId2" cstate="print"/>
          <a:srcRect t="19459" r="32544" b="62241"/>
          <a:stretch>
            <a:fillRect/>
          </a:stretch>
        </p:blipFill>
        <p:spPr bwMode="auto">
          <a:xfrm>
            <a:off x="2974077" y="2791646"/>
            <a:ext cx="4298091" cy="208156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31689" y="5602502"/>
            <a:ext cx="4068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you're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wondering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if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I'm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okay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34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Grand  plan d’ensemble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986" y="1566414"/>
            <a:ext cx="6347011" cy="3927213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53989" y="5796139"/>
            <a:ext cx="3684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I'm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walking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far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ahead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0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d’ensemble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318" y="1437098"/>
            <a:ext cx="7548814" cy="4253697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990626" y="6043565"/>
            <a:ext cx="3010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"Go slow, I fall behind"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8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général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9249" y="2475996"/>
            <a:ext cx="6273502" cy="3528845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178476" y="6086595"/>
            <a:ext cx="2114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400" dirty="0" err="1" smtClean="0"/>
              <a:t>Lying</a:t>
            </a:r>
            <a:r>
              <a:rPr lang="fr-CA" sz="2400" dirty="0" smtClean="0"/>
              <a:t> in </a:t>
            </a:r>
            <a:r>
              <a:rPr lang="fr-CA" sz="2400" dirty="0" err="1" smtClean="0"/>
              <a:t>my</a:t>
            </a:r>
            <a:r>
              <a:rPr lang="fr-CA" sz="2400" dirty="0" smtClean="0"/>
              <a:t> </a:t>
            </a:r>
            <a:r>
              <a:rPr lang="fr-CA" sz="2400" dirty="0" err="1" smtClean="0"/>
              <a:t>bed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715" y="257548"/>
            <a:ext cx="10515600" cy="1325563"/>
          </a:xfrm>
        </p:spPr>
        <p:txBody>
          <a:bodyPr/>
          <a:lstStyle/>
          <a:p>
            <a:r>
              <a:rPr lang="fr-CA" dirty="0" smtClean="0"/>
              <a:t>Plan moyen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457" y="418913"/>
            <a:ext cx="3266390" cy="4389755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88367" y="6108111"/>
            <a:ext cx="2024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I'll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waiting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1566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pied 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/>
          <a:srcRect l="1439" t="73788" r="-1439" b="-73788"/>
          <a:stretch/>
        </p:blipFill>
        <p:spPr>
          <a:xfrm>
            <a:off x="3551648" y="2346512"/>
            <a:ext cx="4486275" cy="5715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45634" y="6075837"/>
            <a:ext cx="1500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If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you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fall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8535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Américain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212" y="1262903"/>
            <a:ext cx="3810000" cy="47625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614569" y="6213455"/>
            <a:ext cx="4790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you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look and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you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will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find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5248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ceinture 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5625" y="1459865"/>
            <a:ext cx="3916204" cy="435133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49270" y="6256486"/>
            <a:ext cx="3946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drum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beats out of time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3200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buste </a:t>
            </a:r>
            <a:endParaRPr lang="fr-CA" dirty="0"/>
          </a:p>
        </p:txBody>
      </p:sp>
      <p:pic>
        <p:nvPicPr>
          <p:cNvPr id="5122" name="Picture 2" descr="Bart Simpson Personality Trait Stati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360" y="1624405"/>
            <a:ext cx="3836820" cy="38561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5181" y="6108112"/>
            <a:ext cx="23214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Time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after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time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705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</Words>
  <Application>Microsoft Office PowerPoint</Application>
  <PresentationFormat>Personnalisé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Scénarimage BD</vt:lpstr>
      <vt:lpstr>Grand  plan d’ensemble </vt:lpstr>
      <vt:lpstr>Plan d’ensemble </vt:lpstr>
      <vt:lpstr>Plan général </vt:lpstr>
      <vt:lpstr>Plan moyen </vt:lpstr>
      <vt:lpstr>Plan pied </vt:lpstr>
      <vt:lpstr>Plan Américain</vt:lpstr>
      <vt:lpstr>Plan ceinture </vt:lpstr>
      <vt:lpstr>Plan buste </vt:lpstr>
      <vt:lpstr>Plan épaule </vt:lpstr>
      <vt:lpstr>Plan tête </vt:lpstr>
      <vt:lpstr>Extrême gros plan </vt:lpstr>
    </vt:vector>
  </TitlesOfParts>
  <Company>CSBE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10</cp:revision>
  <dcterms:created xsi:type="dcterms:W3CDTF">2020-11-13T15:19:17Z</dcterms:created>
  <dcterms:modified xsi:type="dcterms:W3CDTF">2021-01-28T20:12:12Z</dcterms:modified>
</cp:coreProperties>
</file>