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2" r:id="rId5"/>
    <p:sldId id="261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D17470-FCE3-4601-AC4B-EF01DC7D32AC}" v="70" dt="2021-01-15T17:04:50.3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turcotte23 jturcotte23" userId="b80db672-9a6a-4521-ae29-bac6e163eec1" providerId="ADAL" clId="{65AACBAA-D2FE-E948-A587-D21FFCBC0F64}"/>
    <pc:docChg chg="custSel addSld delSld modSld">
      <pc:chgData name="jturcotte23 jturcotte23" userId="b80db672-9a6a-4521-ae29-bac6e163eec1" providerId="ADAL" clId="{65AACBAA-D2FE-E948-A587-D21FFCBC0F64}" dt="2021-01-15T16:43:11.283" v="226" actId="21"/>
      <pc:docMkLst>
        <pc:docMk/>
      </pc:docMkLst>
      <pc:sldChg chg="addSp delSp modSp">
        <pc:chgData name="jturcotte23 jturcotte23" userId="b80db672-9a6a-4521-ae29-bac6e163eec1" providerId="ADAL" clId="{65AACBAA-D2FE-E948-A587-D21FFCBC0F64}" dt="2021-01-15T16:39:03.224" v="63" actId="1076"/>
        <pc:sldMkLst>
          <pc:docMk/>
          <pc:sldMk cId="4109334736" sldId="258"/>
        </pc:sldMkLst>
        <pc:spChg chg="add mod">
          <ac:chgData name="jturcotte23 jturcotte23" userId="b80db672-9a6a-4521-ae29-bac6e163eec1" providerId="ADAL" clId="{65AACBAA-D2FE-E948-A587-D21FFCBC0F64}" dt="2021-01-15T16:39:03.224" v="63" actId="1076"/>
          <ac:spMkLst>
            <pc:docMk/>
            <pc:sldMk cId="4109334736" sldId="258"/>
            <ac:spMk id="2" creationId="{1C01E9E2-CA9A-1849-9001-BC1109C0A2CB}"/>
          </ac:spMkLst>
        </pc:spChg>
        <pc:cxnChg chg="del">
          <ac:chgData name="jturcotte23 jturcotte23" userId="b80db672-9a6a-4521-ae29-bac6e163eec1" providerId="ADAL" clId="{65AACBAA-D2FE-E948-A587-D21FFCBC0F64}" dt="2021-01-15T16:36:06.410" v="0" actId="478"/>
          <ac:cxnSpMkLst>
            <pc:docMk/>
            <pc:sldMk cId="4109334736" sldId="258"/>
            <ac:cxnSpMk id="19" creationId="{4DD81B4E-5637-C34E-B9FB-3449116CB751}"/>
          </ac:cxnSpMkLst>
        </pc:cxnChg>
      </pc:sldChg>
      <pc:sldChg chg="addSp modSp">
        <pc:chgData name="jturcotte23 jturcotte23" userId="b80db672-9a6a-4521-ae29-bac6e163eec1" providerId="ADAL" clId="{65AACBAA-D2FE-E948-A587-D21FFCBC0F64}" dt="2021-01-15T16:40:22.860" v="135" actId="1076"/>
        <pc:sldMkLst>
          <pc:docMk/>
          <pc:sldMk cId="3210143170" sldId="259"/>
        </pc:sldMkLst>
        <pc:spChg chg="add mod">
          <ac:chgData name="jturcotte23 jturcotte23" userId="b80db672-9a6a-4521-ae29-bac6e163eec1" providerId="ADAL" clId="{65AACBAA-D2FE-E948-A587-D21FFCBC0F64}" dt="2021-01-15T16:40:22.860" v="135" actId="1076"/>
          <ac:spMkLst>
            <pc:docMk/>
            <pc:sldMk cId="3210143170" sldId="259"/>
            <ac:spMk id="2" creationId="{3ABB83A4-1837-6248-BC77-A80634D62DBF}"/>
          </ac:spMkLst>
        </pc:spChg>
      </pc:sldChg>
      <pc:sldChg chg="addSp modSp">
        <pc:chgData name="jturcotte23 jturcotte23" userId="b80db672-9a6a-4521-ae29-bac6e163eec1" providerId="ADAL" clId="{65AACBAA-D2FE-E948-A587-D21FFCBC0F64}" dt="2021-01-15T16:41:37.103" v="218" actId="255"/>
        <pc:sldMkLst>
          <pc:docMk/>
          <pc:sldMk cId="772728751" sldId="260"/>
        </pc:sldMkLst>
        <pc:spChg chg="add mod">
          <ac:chgData name="jturcotte23 jturcotte23" userId="b80db672-9a6a-4521-ae29-bac6e163eec1" providerId="ADAL" clId="{65AACBAA-D2FE-E948-A587-D21FFCBC0F64}" dt="2021-01-15T16:41:37.103" v="218" actId="255"/>
          <ac:spMkLst>
            <pc:docMk/>
            <pc:sldMk cId="772728751" sldId="260"/>
            <ac:spMk id="2" creationId="{E95AA946-D258-BC4B-9700-26D8FA6F97CC}"/>
          </ac:spMkLst>
        </pc:spChg>
      </pc:sldChg>
      <pc:sldChg chg="new add del">
        <pc:chgData name="jturcotte23 jturcotte23" userId="b80db672-9a6a-4521-ae29-bac6e163eec1" providerId="ADAL" clId="{65AACBAA-D2FE-E948-A587-D21FFCBC0F64}" dt="2021-01-15T16:43:11.283" v="226" actId="21"/>
        <pc:sldMkLst>
          <pc:docMk/>
          <pc:sldMk cId="2879477593" sldId="263"/>
        </pc:sldMkLst>
      </pc:sldChg>
      <pc:sldChg chg="add del">
        <pc:chgData name="jturcotte23 jturcotte23" userId="b80db672-9a6a-4521-ae29-bac6e163eec1" providerId="ADAL" clId="{65AACBAA-D2FE-E948-A587-D21FFCBC0F64}" dt="2021-01-15T16:42:40.464" v="225" actId="21"/>
        <pc:sldMkLst>
          <pc:docMk/>
          <pc:sldMk cId="330605494" sldId="264"/>
        </pc:sldMkLst>
      </pc:sldChg>
    </pc:docChg>
  </pc:docChgLst>
  <pc:docChgLst>
    <pc:chgData clId="Web-{99D17470-FCE3-4601-AC4B-EF01DC7D32AC}"/>
    <pc:docChg chg="sldOrd">
      <pc:chgData name="" userId="" providerId="" clId="Web-{99D17470-FCE3-4601-AC4B-EF01DC7D32AC}" dt="2021-01-15T17:02:22.475" v="0"/>
      <pc:docMkLst>
        <pc:docMk/>
      </pc:docMkLst>
      <pc:sldChg chg="ord">
        <pc:chgData name="" userId="" providerId="" clId="Web-{99D17470-FCE3-4601-AC4B-EF01DC7D32AC}" dt="2021-01-15T17:02:22.475" v="0"/>
        <pc:sldMkLst>
          <pc:docMk/>
          <pc:sldMk cId="1449760792" sldId="262"/>
        </pc:sldMkLst>
      </pc:sldChg>
    </pc:docChg>
  </pc:docChgLst>
  <pc:docChgLst>
    <pc:chgData name="jturcotte23" userId="S::jturcotte23@scol.qc.ca::b80db672-9a6a-4521-ae29-bac6e163eec1" providerId="AD" clId="Web-{99D17470-FCE3-4601-AC4B-EF01DC7D32AC}"/>
    <pc:docChg chg="delSld modSld">
      <pc:chgData name="jturcotte23" userId="S::jturcotte23@scol.qc.ca::b80db672-9a6a-4521-ae29-bac6e163eec1" providerId="AD" clId="Web-{99D17470-FCE3-4601-AC4B-EF01DC7D32AC}" dt="2021-01-15T17:04:50.342" v="37"/>
      <pc:docMkLst>
        <pc:docMk/>
      </pc:docMkLst>
      <pc:sldChg chg="del">
        <pc:chgData name="jturcotte23" userId="S::jturcotte23@scol.qc.ca::b80db672-9a6a-4521-ae29-bac6e163eec1" providerId="AD" clId="Web-{99D17470-FCE3-4601-AC4B-EF01DC7D32AC}" dt="2021-01-15T17:04:47.482" v="36"/>
        <pc:sldMkLst>
          <pc:docMk/>
          <pc:sldMk cId="1655858974" sldId="256"/>
        </pc:sldMkLst>
      </pc:sldChg>
      <pc:sldChg chg="del">
        <pc:chgData name="jturcotte23" userId="S::jturcotte23@scol.qc.ca::b80db672-9a6a-4521-ae29-bac6e163eec1" providerId="AD" clId="Web-{99D17470-FCE3-4601-AC4B-EF01DC7D32AC}" dt="2021-01-15T17:04:50.342" v="37"/>
        <pc:sldMkLst>
          <pc:docMk/>
          <pc:sldMk cId="1751068734" sldId="257"/>
        </pc:sldMkLst>
      </pc:sldChg>
      <pc:sldChg chg="addSp modSp">
        <pc:chgData name="jturcotte23" userId="S::jturcotte23@scol.qc.ca::b80db672-9a6a-4521-ae29-bac6e163eec1" providerId="AD" clId="Web-{99D17470-FCE3-4601-AC4B-EF01DC7D32AC}" dt="2021-01-15T17:04:06.964" v="35" actId="1076"/>
        <pc:sldMkLst>
          <pc:docMk/>
          <pc:sldMk cId="632604756" sldId="261"/>
        </pc:sldMkLst>
        <pc:spChg chg="add mod">
          <ac:chgData name="jturcotte23" userId="S::jturcotte23@scol.qc.ca::b80db672-9a6a-4521-ae29-bac6e163eec1" providerId="AD" clId="Web-{99D17470-FCE3-4601-AC4B-EF01DC7D32AC}" dt="2021-01-15T17:04:06.964" v="35" actId="1076"/>
          <ac:spMkLst>
            <pc:docMk/>
            <pc:sldMk cId="632604756" sldId="261"/>
            <ac:spMk id="2" creationId="{0AC46258-C3F8-4115-9E45-DC362C2757A4}"/>
          </ac:spMkLst>
        </pc:spChg>
      </pc:sldChg>
      <pc:sldChg chg="addSp modSp">
        <pc:chgData name="jturcotte23" userId="S::jturcotte23@scol.qc.ca::b80db672-9a6a-4521-ae29-bac6e163eec1" providerId="AD" clId="Web-{99D17470-FCE3-4601-AC4B-EF01DC7D32AC}" dt="2021-01-15T17:03:37.729" v="17" actId="1076"/>
        <pc:sldMkLst>
          <pc:docMk/>
          <pc:sldMk cId="1449760792" sldId="262"/>
        </pc:sldMkLst>
        <pc:spChg chg="add mod">
          <ac:chgData name="jturcotte23" userId="S::jturcotte23@scol.qc.ca::b80db672-9a6a-4521-ae29-bac6e163eec1" providerId="AD" clId="Web-{99D17470-FCE3-4601-AC4B-EF01DC7D32AC}" dt="2021-01-15T17:03:37.729" v="17" actId="1076"/>
          <ac:spMkLst>
            <pc:docMk/>
            <pc:sldMk cId="1449760792" sldId="262"/>
            <ac:spMk id="2" creationId="{327ADE9F-1DDF-4971-9998-11C6BD30376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DE68F9-5764-0244-9932-6E822ED3FE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8493118-E9C0-DA41-A329-08F4E44BEF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04606F-E8E5-D14B-9938-5A6A4225A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9DADF-84D6-5246-B1D5-B7E67371EB94}" type="datetimeFigureOut">
              <a:rPr lang="fr-FR" smtClean="0"/>
              <a:t>15/01/2021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A9B0001-9A9B-7741-917A-E967BDE00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9E7C511-3B6B-D54B-A83E-1CF5FDDA5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E9553-06A1-4646-BB45-7AAF7DD1249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9711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05847A-9CAB-D74E-99E2-B3AF10EA4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48630C3-42CB-D245-A84A-E360E0B866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9842DFC-89D0-744D-91A3-EDF95B37B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9DADF-84D6-5246-B1D5-B7E67371EB94}" type="datetimeFigureOut">
              <a:rPr lang="fr-FR" smtClean="0"/>
              <a:t>15/01/2021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BABD9F5-DFBA-AE41-B194-725D72672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6B61B33-6D26-D547-A746-309765E1E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E9553-06A1-4646-BB45-7AAF7DD1249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1883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A1780AF-8F1F-C84F-A4BC-299FE9FC68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D78BEE2-15E5-7447-80CA-5339CE5DC9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7A0FFFC-6CE8-F04B-B385-CCF0E3D40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9DADF-84D6-5246-B1D5-B7E67371EB94}" type="datetimeFigureOut">
              <a:rPr lang="fr-FR" smtClean="0"/>
              <a:t>15/01/2021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9635ECA-413D-2B41-88C5-5641BDCC8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4C0B179-AEFF-6A4D-9ED7-182963BA3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E9553-06A1-4646-BB45-7AAF7DD1249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8215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B91FEB-C72D-1A4E-BF38-52B887108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56B7AF8-AF70-924B-84CD-4502CFC8C3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2EBF07A-48AC-2C42-9F18-2367EF69C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9DADF-84D6-5246-B1D5-B7E67371EB94}" type="datetimeFigureOut">
              <a:rPr lang="fr-FR" smtClean="0"/>
              <a:t>15/01/2021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DED3918-D55F-0E4B-A956-3320614EA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EDF60C8-3E04-354B-91BC-61428A5A5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E9553-06A1-4646-BB45-7AAF7DD1249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5458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390A86-38D0-D849-9743-62307BE56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B5EBF8D-AB55-D146-956D-2F333D5564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7A3823-98AD-FD45-8FBF-1F09390BA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9DADF-84D6-5246-B1D5-B7E67371EB94}" type="datetimeFigureOut">
              <a:rPr lang="fr-FR" smtClean="0"/>
              <a:t>15/01/2021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B7A6B02-043F-DF49-857A-98D5D6BF1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4E3544C-1C33-A24D-BA3D-7438AAEF9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E9553-06A1-4646-BB45-7AAF7DD1249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7135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F681C6-A30B-6C4F-9D89-43C18CE4E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7476EFB-6703-B241-B436-9495AA4766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ECE9C1C-EF63-BF40-BE26-0F93F33493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F22769F-16A2-6443-8CD2-AC6B7A29D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9DADF-84D6-5246-B1D5-B7E67371EB94}" type="datetimeFigureOut">
              <a:rPr lang="fr-FR" smtClean="0"/>
              <a:t>15/01/2021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DD25547-DF53-BF41-A85A-B7D876EB6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B6550F6-A1D9-2944-96F6-9A102EFA6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E9553-06A1-4646-BB45-7AAF7DD1249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6597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B3192E-300C-AC45-A6B7-FB443C4C1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186ECB2-79DC-AD49-8F83-92D1C2DE08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6D0E800-361E-5347-A4CE-1306871706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FB5D1BE-E8BB-E247-8270-284C2BA1CE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941A25A-76D2-9849-8665-6A9D18ED13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F436B2F-A3D5-DE48-96F3-58D2E0052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9DADF-84D6-5246-B1D5-B7E67371EB94}" type="datetimeFigureOut">
              <a:rPr lang="fr-FR" smtClean="0"/>
              <a:t>15/01/2021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83F3B10-6628-8F41-916F-3AA2C8A90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9EEE393-269C-4448-A418-E83697BB3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E9553-06A1-4646-BB45-7AAF7DD1249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387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50A443-350D-8A44-870A-DAF30176C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848656B-929A-804C-8272-5B9C575B0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9DADF-84D6-5246-B1D5-B7E67371EB94}" type="datetimeFigureOut">
              <a:rPr lang="fr-FR" smtClean="0"/>
              <a:t>15/01/2021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938E626-D742-4046-A209-81C5B5289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2203140-D39C-134F-BB72-14BE78F12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E9553-06A1-4646-BB45-7AAF7DD1249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2843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5D7C58A-017F-DF44-9B33-70DC73289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9DADF-84D6-5246-B1D5-B7E67371EB94}" type="datetimeFigureOut">
              <a:rPr lang="fr-FR" smtClean="0"/>
              <a:t>15/01/2021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389EE82-A1CB-AF4C-BF62-9426AAEA2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EF1DAF2-190B-D149-A991-4AD26F2FD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E9553-06A1-4646-BB45-7AAF7DD1249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8460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A9B2A2-F1D6-B049-AE2B-58DFB9292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623CB9F-BFEA-F844-826A-DC7E0E839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950EDCE-C5CB-6C4A-8691-55ABAFC15C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ED6E503-A947-154A-AA93-3326E2BE1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9DADF-84D6-5246-B1D5-B7E67371EB94}" type="datetimeFigureOut">
              <a:rPr lang="fr-FR" smtClean="0"/>
              <a:t>15/01/2021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EBA1014-970E-A941-B3C9-52342FE70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97B4168-18CB-314A-8071-C19ED1016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E9553-06A1-4646-BB45-7AAF7DD1249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9917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69D83A-17CA-684F-8AC4-256F80E1D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52A4003-1944-F34E-99DA-5F22D4BC3C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BE6F591-E902-C14E-8B7E-EFB402CA93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13F223A-7867-5647-BD28-9E7CA0ACD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9DADF-84D6-5246-B1D5-B7E67371EB94}" type="datetimeFigureOut">
              <a:rPr lang="fr-FR" smtClean="0"/>
              <a:t>15/01/2021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88B50E1-9C8F-664A-8451-EAA6F3F06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BC48D78-8CCB-8A44-B090-0046DF8EA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E9553-06A1-4646-BB45-7AAF7DD1249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6647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A6E5070-9B01-AE4B-ACD1-057DBCDBD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DBAADB7-0CCA-8547-B303-F6498D7BFE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A7C1006-BE92-044C-A5FE-54D20CC27E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9DADF-84D6-5246-B1D5-B7E67371EB94}" type="datetimeFigureOut">
              <a:rPr lang="fr-FR" smtClean="0"/>
              <a:t>15/01/2021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FDB88E6-4077-6447-B394-FFB8C608C8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B2253BC-A57B-2C4B-8712-D028ECA7BC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E9553-06A1-4646-BB45-7AAF7DD1249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2342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ylindre 3">
            <a:extLst>
              <a:ext uri="{FF2B5EF4-FFF2-40B4-BE49-F238E27FC236}">
                <a16:creationId xmlns:a16="http://schemas.microsoft.com/office/drawing/2014/main" id="{D56D9B5E-9D4B-7A48-9DCD-5B694244729A}"/>
              </a:ext>
            </a:extLst>
          </p:cNvPr>
          <p:cNvSpPr/>
          <p:nvPr/>
        </p:nvSpPr>
        <p:spPr>
          <a:xfrm>
            <a:off x="4501241" y="2027464"/>
            <a:ext cx="3214009" cy="4517571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E13109BF-A9CF-F746-BD5A-5DA04396F276}"/>
              </a:ext>
            </a:extLst>
          </p:cNvPr>
          <p:cNvSpPr/>
          <p:nvPr/>
        </p:nvSpPr>
        <p:spPr>
          <a:xfrm>
            <a:off x="6964136" y="5548991"/>
            <a:ext cx="519793" cy="32657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99BC7C64-1B7C-3F4F-AF21-5DDB5B1320F1}"/>
              </a:ext>
            </a:extLst>
          </p:cNvPr>
          <p:cNvSpPr/>
          <p:nvPr/>
        </p:nvSpPr>
        <p:spPr>
          <a:xfrm>
            <a:off x="5925911" y="5263242"/>
            <a:ext cx="519793" cy="32657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56290706-84CF-0844-8B84-31E48236629C}"/>
              </a:ext>
            </a:extLst>
          </p:cNvPr>
          <p:cNvSpPr/>
          <p:nvPr/>
        </p:nvSpPr>
        <p:spPr>
          <a:xfrm>
            <a:off x="4803321" y="5740853"/>
            <a:ext cx="280307" cy="32657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4587A1B8-B8DD-AF46-AA1A-3DA4DE73D146}"/>
              </a:ext>
            </a:extLst>
          </p:cNvPr>
          <p:cNvSpPr/>
          <p:nvPr/>
        </p:nvSpPr>
        <p:spPr>
          <a:xfrm>
            <a:off x="6588581" y="4776106"/>
            <a:ext cx="375555" cy="32657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5B6DCC2D-3708-5545-824B-82B47F758760}"/>
              </a:ext>
            </a:extLst>
          </p:cNvPr>
          <p:cNvSpPr/>
          <p:nvPr/>
        </p:nvSpPr>
        <p:spPr>
          <a:xfrm>
            <a:off x="5083628" y="4936672"/>
            <a:ext cx="519793" cy="32657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34D5B93F-DD94-8B4A-930F-906EACA46E49}"/>
              </a:ext>
            </a:extLst>
          </p:cNvPr>
          <p:cNvCxnSpPr>
            <a:cxnSpLocks/>
          </p:cNvCxnSpPr>
          <p:nvPr/>
        </p:nvCxnSpPr>
        <p:spPr>
          <a:xfrm flipH="1" flipV="1">
            <a:off x="4923063" y="4861150"/>
            <a:ext cx="1" cy="80418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>
            <a:extLst>
              <a:ext uri="{FF2B5EF4-FFF2-40B4-BE49-F238E27FC236}">
                <a16:creationId xmlns:a16="http://schemas.microsoft.com/office/drawing/2014/main" id="{8932B704-6228-C54D-82D6-A319F51064A2}"/>
              </a:ext>
            </a:extLst>
          </p:cNvPr>
          <p:cNvCxnSpPr>
            <a:cxnSpLocks/>
          </p:cNvCxnSpPr>
          <p:nvPr/>
        </p:nvCxnSpPr>
        <p:spPr>
          <a:xfrm flipH="1">
            <a:off x="5385708" y="5371757"/>
            <a:ext cx="11567" cy="81949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>
            <a:extLst>
              <a:ext uri="{FF2B5EF4-FFF2-40B4-BE49-F238E27FC236}">
                <a16:creationId xmlns:a16="http://schemas.microsoft.com/office/drawing/2014/main" id="{4A9168D8-A485-6D42-9263-9DEC60D2DF7A}"/>
              </a:ext>
            </a:extLst>
          </p:cNvPr>
          <p:cNvCxnSpPr>
            <a:cxnSpLocks/>
          </p:cNvCxnSpPr>
          <p:nvPr/>
        </p:nvCxnSpPr>
        <p:spPr>
          <a:xfrm flipH="1">
            <a:off x="6776358" y="5188402"/>
            <a:ext cx="14289" cy="87902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>
            <a:extLst>
              <a:ext uri="{FF2B5EF4-FFF2-40B4-BE49-F238E27FC236}">
                <a16:creationId xmlns:a16="http://schemas.microsoft.com/office/drawing/2014/main" id="{4E1B3A21-7916-5647-B613-68B7000B6BCD}"/>
              </a:ext>
            </a:extLst>
          </p:cNvPr>
          <p:cNvCxnSpPr>
            <a:cxnSpLocks/>
          </p:cNvCxnSpPr>
          <p:nvPr/>
        </p:nvCxnSpPr>
        <p:spPr>
          <a:xfrm flipH="1" flipV="1">
            <a:off x="7224032" y="4755694"/>
            <a:ext cx="2" cy="67083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>
            <a:extLst>
              <a:ext uri="{FF2B5EF4-FFF2-40B4-BE49-F238E27FC236}">
                <a16:creationId xmlns:a16="http://schemas.microsoft.com/office/drawing/2014/main" id="{1C01E9E2-CA9A-1849-9001-BC1109C0A2CB}"/>
              </a:ext>
            </a:extLst>
          </p:cNvPr>
          <p:cNvSpPr txBox="1"/>
          <p:nvPr/>
        </p:nvSpPr>
        <p:spPr>
          <a:xfrm>
            <a:off x="108855" y="190412"/>
            <a:ext cx="48876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800"/>
              <a:t>1: Sédimentation</a:t>
            </a:r>
          </a:p>
          <a:p>
            <a:pPr algn="l"/>
            <a:r>
              <a:rPr lang="en-US" sz="2400"/>
              <a:t>Les sédiments se reposent au fond</a:t>
            </a:r>
            <a:endParaRPr lang="fr-FR" sz="2400"/>
          </a:p>
        </p:txBody>
      </p:sp>
    </p:spTree>
    <p:extLst>
      <p:ext uri="{BB962C8B-B14F-4D97-AF65-F5344CB8AC3E}">
        <p14:creationId xmlns:p14="http://schemas.microsoft.com/office/powerpoint/2010/main" val="4109334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 3">
            <a:extLst>
              <a:ext uri="{FF2B5EF4-FFF2-40B4-BE49-F238E27FC236}">
                <a16:creationId xmlns:a16="http://schemas.microsoft.com/office/drawing/2014/main" id="{4B056AEC-09BA-FB45-900E-E2AE91B25D27}"/>
              </a:ext>
            </a:extLst>
          </p:cNvPr>
          <p:cNvSpPr/>
          <p:nvPr/>
        </p:nvSpPr>
        <p:spPr>
          <a:xfrm>
            <a:off x="4841421" y="3211285"/>
            <a:ext cx="2792186" cy="2843894"/>
          </a:xfrm>
          <a:prstGeom prst="trapezoi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Cylindre 4">
            <a:extLst>
              <a:ext uri="{FF2B5EF4-FFF2-40B4-BE49-F238E27FC236}">
                <a16:creationId xmlns:a16="http://schemas.microsoft.com/office/drawing/2014/main" id="{BB53E0C1-C010-6940-9A23-60ED2E160151}"/>
              </a:ext>
            </a:extLst>
          </p:cNvPr>
          <p:cNvSpPr/>
          <p:nvPr/>
        </p:nvSpPr>
        <p:spPr>
          <a:xfrm rot="4750502">
            <a:off x="3004457" y="868601"/>
            <a:ext cx="1828800" cy="2432304"/>
          </a:xfrm>
          <a:prstGeom prst="ca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 5">
            <a:extLst>
              <a:ext uri="{FF2B5EF4-FFF2-40B4-BE49-F238E27FC236}">
                <a16:creationId xmlns:a16="http://schemas.microsoft.com/office/drawing/2014/main" id="{9E70E7BB-8763-5347-A33A-1BFCD154C816}"/>
              </a:ext>
            </a:extLst>
          </p:cNvPr>
          <p:cNvSpPr/>
          <p:nvPr/>
        </p:nvSpPr>
        <p:spPr>
          <a:xfrm>
            <a:off x="4841421" y="5170713"/>
            <a:ext cx="2792186" cy="884465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Triangle rectangle 6">
            <a:extLst>
              <a:ext uri="{FF2B5EF4-FFF2-40B4-BE49-F238E27FC236}">
                <a16:creationId xmlns:a16="http://schemas.microsoft.com/office/drawing/2014/main" id="{5887774F-AF97-4D49-B35F-785E3B1ECD9F}"/>
              </a:ext>
            </a:extLst>
          </p:cNvPr>
          <p:cNvSpPr/>
          <p:nvPr/>
        </p:nvSpPr>
        <p:spPr>
          <a:xfrm rot="20958854">
            <a:off x="2900110" y="2333847"/>
            <a:ext cx="2064709" cy="652697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C612636E-1765-154C-B2DF-82E1AE3AC396}"/>
              </a:ext>
            </a:extLst>
          </p:cNvPr>
          <p:cNvSpPr/>
          <p:nvPr/>
        </p:nvSpPr>
        <p:spPr>
          <a:xfrm>
            <a:off x="3020785" y="2822563"/>
            <a:ext cx="274689" cy="27214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34E865DA-91FB-664B-8D5F-8747FE56CBF1}"/>
              </a:ext>
            </a:extLst>
          </p:cNvPr>
          <p:cNvSpPr/>
          <p:nvPr/>
        </p:nvSpPr>
        <p:spPr>
          <a:xfrm>
            <a:off x="5832459" y="4898571"/>
            <a:ext cx="410673" cy="28099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DCB8FF78-9394-F94C-95B9-6CBCC846D197}"/>
              </a:ext>
            </a:extLst>
          </p:cNvPr>
          <p:cNvSpPr/>
          <p:nvPr/>
        </p:nvSpPr>
        <p:spPr>
          <a:xfrm>
            <a:off x="5285102" y="4802641"/>
            <a:ext cx="514350" cy="37692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9951CEE3-7F4E-BC40-8D3D-59509F3AC72D}"/>
              </a:ext>
            </a:extLst>
          </p:cNvPr>
          <p:cNvSpPr/>
          <p:nvPr/>
        </p:nvSpPr>
        <p:spPr>
          <a:xfrm>
            <a:off x="4143597" y="2346891"/>
            <a:ext cx="375645" cy="372835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0C3FF9F0-6CFE-4040-B549-8595DB8CBAC6}"/>
              </a:ext>
            </a:extLst>
          </p:cNvPr>
          <p:cNvSpPr/>
          <p:nvPr/>
        </p:nvSpPr>
        <p:spPr>
          <a:xfrm>
            <a:off x="3577188" y="2419349"/>
            <a:ext cx="465540" cy="22792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65F5A66F-B34B-7B48-8C47-99B5AA663956}"/>
              </a:ext>
            </a:extLst>
          </p:cNvPr>
          <p:cNvSpPr/>
          <p:nvPr/>
        </p:nvSpPr>
        <p:spPr>
          <a:xfrm>
            <a:off x="3388003" y="2822563"/>
            <a:ext cx="389252" cy="19424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ABB83A4-1837-6248-BC77-A80634D62DBF}"/>
              </a:ext>
            </a:extLst>
          </p:cNvPr>
          <p:cNvSpPr txBox="1"/>
          <p:nvPr/>
        </p:nvSpPr>
        <p:spPr>
          <a:xfrm>
            <a:off x="7277275" y="578424"/>
            <a:ext cx="43106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000"/>
              <a:t>2: Décantation</a:t>
            </a:r>
          </a:p>
          <a:p>
            <a:pPr algn="l"/>
            <a:r>
              <a:rPr lang="en-US" sz="2800"/>
              <a:t>On transverse le liquide, mais on garde le solide</a:t>
            </a:r>
            <a:endParaRPr lang="fr-FR" sz="2800"/>
          </a:p>
        </p:txBody>
      </p:sp>
    </p:spTree>
    <p:extLst>
      <p:ext uri="{BB962C8B-B14F-4D97-AF65-F5344CB8AC3E}">
        <p14:creationId xmlns:p14="http://schemas.microsoft.com/office/powerpoint/2010/main" val="3210143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ylindre 3">
            <a:extLst>
              <a:ext uri="{FF2B5EF4-FFF2-40B4-BE49-F238E27FC236}">
                <a16:creationId xmlns:a16="http://schemas.microsoft.com/office/drawing/2014/main" id="{5D8FE4F4-C11E-5D4E-A8FD-CD282399324F}"/>
              </a:ext>
            </a:extLst>
          </p:cNvPr>
          <p:cNvSpPr/>
          <p:nvPr/>
        </p:nvSpPr>
        <p:spPr>
          <a:xfrm>
            <a:off x="5230586" y="3170464"/>
            <a:ext cx="1600200" cy="3135085"/>
          </a:xfrm>
          <a:prstGeom prst="ca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Cylindre 5">
            <a:extLst>
              <a:ext uri="{FF2B5EF4-FFF2-40B4-BE49-F238E27FC236}">
                <a16:creationId xmlns:a16="http://schemas.microsoft.com/office/drawing/2014/main" id="{480F1156-B3E0-FB45-BA37-F661D35DA8EC}"/>
              </a:ext>
            </a:extLst>
          </p:cNvPr>
          <p:cNvSpPr/>
          <p:nvPr/>
        </p:nvSpPr>
        <p:spPr>
          <a:xfrm rot="4126130">
            <a:off x="3084971" y="95850"/>
            <a:ext cx="1828800" cy="2432304"/>
          </a:xfrm>
          <a:prstGeom prst="ca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Triangle isocèle 6">
            <a:extLst>
              <a:ext uri="{FF2B5EF4-FFF2-40B4-BE49-F238E27FC236}">
                <a16:creationId xmlns:a16="http://schemas.microsoft.com/office/drawing/2014/main" id="{E63BC5D2-19F9-AF49-9996-7AA3454D31CB}"/>
              </a:ext>
            </a:extLst>
          </p:cNvPr>
          <p:cNvSpPr/>
          <p:nvPr/>
        </p:nvSpPr>
        <p:spPr>
          <a:xfrm rot="10800000">
            <a:off x="5332803" y="2039029"/>
            <a:ext cx="1395766" cy="1465490"/>
          </a:xfrm>
          <a:prstGeom prst="triangl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riangle isocèle 7">
            <a:extLst>
              <a:ext uri="{FF2B5EF4-FFF2-40B4-BE49-F238E27FC236}">
                <a16:creationId xmlns:a16="http://schemas.microsoft.com/office/drawing/2014/main" id="{E32ABD95-2EB5-5844-84B1-6E1FB63A6013}"/>
              </a:ext>
            </a:extLst>
          </p:cNvPr>
          <p:cNvSpPr/>
          <p:nvPr/>
        </p:nvSpPr>
        <p:spPr>
          <a:xfrm rot="10800000">
            <a:off x="5595420" y="1736951"/>
            <a:ext cx="870531" cy="1206953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Cylindre 8">
            <a:extLst>
              <a:ext uri="{FF2B5EF4-FFF2-40B4-BE49-F238E27FC236}">
                <a16:creationId xmlns:a16="http://schemas.microsoft.com/office/drawing/2014/main" id="{6B16CF6B-81EE-F045-8F68-E2DCD985FFA7}"/>
              </a:ext>
            </a:extLst>
          </p:cNvPr>
          <p:cNvSpPr/>
          <p:nvPr/>
        </p:nvSpPr>
        <p:spPr>
          <a:xfrm>
            <a:off x="5230586" y="4624517"/>
            <a:ext cx="1600200" cy="1681031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riangle rectangle 9">
            <a:extLst>
              <a:ext uri="{FF2B5EF4-FFF2-40B4-BE49-F238E27FC236}">
                <a16:creationId xmlns:a16="http://schemas.microsoft.com/office/drawing/2014/main" id="{EF93BE95-753B-394B-BD7D-7E6D9AFBD74B}"/>
              </a:ext>
            </a:extLst>
          </p:cNvPr>
          <p:cNvSpPr/>
          <p:nvPr/>
        </p:nvSpPr>
        <p:spPr>
          <a:xfrm rot="20405464">
            <a:off x="3073841" y="1619579"/>
            <a:ext cx="2084614" cy="618655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B6C17B99-92C0-594D-8E5B-4A47CB6EF6CB}"/>
              </a:ext>
            </a:extLst>
          </p:cNvPr>
          <p:cNvSpPr/>
          <p:nvPr/>
        </p:nvSpPr>
        <p:spPr>
          <a:xfrm>
            <a:off x="5982353" y="1955680"/>
            <a:ext cx="281832" cy="28847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CAF1045B-8C69-5149-A1B1-9650B007ECE5}"/>
              </a:ext>
            </a:extLst>
          </p:cNvPr>
          <p:cNvSpPr/>
          <p:nvPr/>
        </p:nvSpPr>
        <p:spPr>
          <a:xfrm>
            <a:off x="5823384" y="2322052"/>
            <a:ext cx="275736" cy="14969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734140B8-228C-8E4E-B579-A92970A73AD2}"/>
              </a:ext>
            </a:extLst>
          </p:cNvPr>
          <p:cNvSpPr/>
          <p:nvPr/>
        </p:nvSpPr>
        <p:spPr>
          <a:xfrm>
            <a:off x="3547164" y="2184890"/>
            <a:ext cx="217715" cy="1755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EF60E269-9519-5C45-ABCD-5F095C8D2EEE}"/>
              </a:ext>
            </a:extLst>
          </p:cNvPr>
          <p:cNvSpPr/>
          <p:nvPr/>
        </p:nvSpPr>
        <p:spPr>
          <a:xfrm>
            <a:off x="3683766" y="1754564"/>
            <a:ext cx="418229" cy="34868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882B5B0-F7F2-E140-AA50-0A930C81D1D8}"/>
              </a:ext>
            </a:extLst>
          </p:cNvPr>
          <p:cNvSpPr/>
          <p:nvPr/>
        </p:nvSpPr>
        <p:spPr>
          <a:xfrm>
            <a:off x="3197677" y="2016578"/>
            <a:ext cx="317429" cy="23948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E95AA946-D258-BC4B-9700-26D8FA6F97CC}"/>
              </a:ext>
            </a:extLst>
          </p:cNvPr>
          <p:cNvSpPr txBox="1"/>
          <p:nvPr/>
        </p:nvSpPr>
        <p:spPr>
          <a:xfrm>
            <a:off x="8202386" y="850337"/>
            <a:ext cx="32684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000"/>
              <a:t>3 : Filtration</a:t>
            </a:r>
          </a:p>
          <a:p>
            <a:pPr algn="l"/>
            <a:r>
              <a:rPr lang="en-US" sz="2000"/>
              <a:t>On vide le melange à travers un filtre poreux</a:t>
            </a:r>
            <a:endParaRPr lang="fr-FR" sz="2000"/>
          </a:p>
        </p:txBody>
      </p:sp>
    </p:spTree>
    <p:extLst>
      <p:ext uri="{BB962C8B-B14F-4D97-AF65-F5344CB8AC3E}">
        <p14:creationId xmlns:p14="http://schemas.microsoft.com/office/powerpoint/2010/main" val="772728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303F43BD-EBDD-454C-9BC9-00A7890F1F36}"/>
              </a:ext>
            </a:extLst>
          </p:cNvPr>
          <p:cNvSpPr/>
          <p:nvPr/>
        </p:nvSpPr>
        <p:spPr>
          <a:xfrm>
            <a:off x="2677885" y="5361214"/>
            <a:ext cx="3132364" cy="312966"/>
          </a:xfrm>
          <a:prstGeom prst="round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06F98917-D93A-D240-9802-1F5E37B876D2}"/>
              </a:ext>
            </a:extLst>
          </p:cNvPr>
          <p:cNvSpPr/>
          <p:nvPr/>
        </p:nvSpPr>
        <p:spPr>
          <a:xfrm>
            <a:off x="2310492" y="4757058"/>
            <a:ext cx="3703865" cy="617763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 5">
            <a:extLst>
              <a:ext uri="{FF2B5EF4-FFF2-40B4-BE49-F238E27FC236}">
                <a16:creationId xmlns:a16="http://schemas.microsoft.com/office/drawing/2014/main" id="{26A630FA-7A34-5346-959F-5964C6F36EBB}"/>
              </a:ext>
            </a:extLst>
          </p:cNvPr>
          <p:cNvSpPr/>
          <p:nvPr/>
        </p:nvSpPr>
        <p:spPr>
          <a:xfrm>
            <a:off x="3493632" y="3088820"/>
            <a:ext cx="1500869" cy="1668238"/>
          </a:xfrm>
          <a:prstGeom prst="trapezoi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Cylindre 6">
            <a:extLst>
              <a:ext uri="{FF2B5EF4-FFF2-40B4-BE49-F238E27FC236}">
                <a16:creationId xmlns:a16="http://schemas.microsoft.com/office/drawing/2014/main" id="{2100ABDB-5F74-F846-A34C-1745A62B67D0}"/>
              </a:ext>
            </a:extLst>
          </p:cNvPr>
          <p:cNvSpPr/>
          <p:nvPr/>
        </p:nvSpPr>
        <p:spPr>
          <a:xfrm>
            <a:off x="4024991" y="2675491"/>
            <a:ext cx="438150" cy="617763"/>
          </a:xfrm>
          <a:prstGeom prst="can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7E50F08C-835A-ED40-805A-AC9CE288214B}"/>
              </a:ext>
            </a:extLst>
          </p:cNvPr>
          <p:cNvSpPr/>
          <p:nvPr/>
        </p:nvSpPr>
        <p:spPr>
          <a:xfrm>
            <a:off x="4154259" y="843643"/>
            <a:ext cx="179614" cy="194309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Cylindre 10">
            <a:extLst>
              <a:ext uri="{FF2B5EF4-FFF2-40B4-BE49-F238E27FC236}">
                <a16:creationId xmlns:a16="http://schemas.microsoft.com/office/drawing/2014/main" id="{A8351303-E8BF-2A4D-B3CE-249FA36966CB}"/>
              </a:ext>
            </a:extLst>
          </p:cNvPr>
          <p:cNvSpPr/>
          <p:nvPr/>
        </p:nvSpPr>
        <p:spPr>
          <a:xfrm rot="6978297">
            <a:off x="5851013" y="-185191"/>
            <a:ext cx="1823982" cy="4422615"/>
          </a:xfrm>
          <a:prstGeom prst="ca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2A23407B-AF6E-1949-B2EC-52C98C17FD27}"/>
              </a:ext>
            </a:extLst>
          </p:cNvPr>
          <p:cNvSpPr/>
          <p:nvPr/>
        </p:nvSpPr>
        <p:spPr>
          <a:xfrm rot="1578706">
            <a:off x="3881333" y="1902428"/>
            <a:ext cx="5537839" cy="31558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C3E75933-204E-C141-8978-C60E808F21B5}"/>
              </a:ext>
            </a:extLst>
          </p:cNvPr>
          <p:cNvSpPr/>
          <p:nvPr/>
        </p:nvSpPr>
        <p:spPr>
          <a:xfrm>
            <a:off x="8805215" y="3088820"/>
            <a:ext cx="344260" cy="77865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Cylindre 13">
            <a:extLst>
              <a:ext uri="{FF2B5EF4-FFF2-40B4-BE49-F238E27FC236}">
                <a16:creationId xmlns:a16="http://schemas.microsoft.com/office/drawing/2014/main" id="{7C223A77-C725-4047-A524-E7C73F458254}"/>
              </a:ext>
            </a:extLst>
          </p:cNvPr>
          <p:cNvSpPr/>
          <p:nvPr/>
        </p:nvSpPr>
        <p:spPr>
          <a:xfrm>
            <a:off x="8450734" y="4508017"/>
            <a:ext cx="1016486" cy="1587595"/>
          </a:xfrm>
          <a:prstGeom prst="ca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 14">
            <a:extLst>
              <a:ext uri="{FF2B5EF4-FFF2-40B4-BE49-F238E27FC236}">
                <a16:creationId xmlns:a16="http://schemas.microsoft.com/office/drawing/2014/main" id="{E1E19577-4047-CB4B-AB9E-54C11A0239BB}"/>
              </a:ext>
            </a:extLst>
          </p:cNvPr>
          <p:cNvSpPr/>
          <p:nvPr/>
        </p:nvSpPr>
        <p:spPr>
          <a:xfrm>
            <a:off x="3493632" y="3703701"/>
            <a:ext cx="1500869" cy="1053357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Cylindre 15">
            <a:extLst>
              <a:ext uri="{FF2B5EF4-FFF2-40B4-BE49-F238E27FC236}">
                <a16:creationId xmlns:a16="http://schemas.microsoft.com/office/drawing/2014/main" id="{7AED7253-54E2-F946-B8AF-E34971B77220}"/>
              </a:ext>
            </a:extLst>
          </p:cNvPr>
          <p:cNvSpPr/>
          <p:nvPr/>
        </p:nvSpPr>
        <p:spPr>
          <a:xfrm>
            <a:off x="8450734" y="5197928"/>
            <a:ext cx="1016486" cy="864937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27ADE9F-1DDF-4971-9998-11C6BD303760}"/>
              </a:ext>
            </a:extLst>
          </p:cNvPr>
          <p:cNvSpPr txBox="1"/>
          <p:nvPr/>
        </p:nvSpPr>
        <p:spPr>
          <a:xfrm>
            <a:off x="7686136" y="310551"/>
            <a:ext cx="4410973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400" dirty="0">
                <a:cs typeface="Calibri"/>
              </a:rPr>
              <a:t>4a : Distillation</a:t>
            </a:r>
          </a:p>
        </p:txBody>
      </p:sp>
    </p:spTree>
    <p:extLst>
      <p:ext uri="{BB962C8B-B14F-4D97-AF65-F5344CB8AC3E}">
        <p14:creationId xmlns:p14="http://schemas.microsoft.com/office/powerpoint/2010/main" val="1449760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B164E11A-0B53-EB49-8C90-7976A32BE595}"/>
              </a:ext>
            </a:extLst>
          </p:cNvPr>
          <p:cNvSpPr/>
          <p:nvPr/>
        </p:nvSpPr>
        <p:spPr>
          <a:xfrm>
            <a:off x="4257675" y="4381500"/>
            <a:ext cx="3676650" cy="9144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BCB1B727-F726-1E4C-BC72-7DD3524A1107}"/>
              </a:ext>
            </a:extLst>
          </p:cNvPr>
          <p:cNvSpPr/>
          <p:nvPr/>
        </p:nvSpPr>
        <p:spPr>
          <a:xfrm>
            <a:off x="6830786" y="4646838"/>
            <a:ext cx="547007" cy="38372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7A844201-9860-BE49-A429-9C68CA446110}"/>
              </a:ext>
            </a:extLst>
          </p:cNvPr>
          <p:cNvSpPr/>
          <p:nvPr/>
        </p:nvSpPr>
        <p:spPr>
          <a:xfrm>
            <a:off x="5885089" y="4675414"/>
            <a:ext cx="394608" cy="32657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B8E24665-FC7A-DF45-B0D5-ECA7EA51526C}"/>
              </a:ext>
            </a:extLst>
          </p:cNvPr>
          <p:cNvSpPr/>
          <p:nvPr/>
        </p:nvSpPr>
        <p:spPr>
          <a:xfrm>
            <a:off x="4808764" y="4754335"/>
            <a:ext cx="525236" cy="28302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5D385D1E-272E-1847-B203-FB9AABCE5ED1}"/>
              </a:ext>
            </a:extLst>
          </p:cNvPr>
          <p:cNvCxnSpPr>
            <a:cxnSpLocks/>
          </p:cNvCxnSpPr>
          <p:nvPr/>
        </p:nvCxnSpPr>
        <p:spPr>
          <a:xfrm flipV="1">
            <a:off x="6096000" y="3313339"/>
            <a:ext cx="0" cy="73886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DB030866-6C3D-2A47-98B4-9DBDA69DD5B5}"/>
              </a:ext>
            </a:extLst>
          </p:cNvPr>
          <p:cNvCxnSpPr>
            <a:cxnSpLocks/>
          </p:cNvCxnSpPr>
          <p:nvPr/>
        </p:nvCxnSpPr>
        <p:spPr>
          <a:xfrm flipV="1">
            <a:off x="7132864" y="3375931"/>
            <a:ext cx="0" cy="82731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F6874AFB-E9CA-F94D-BDED-1616DA6DAD3E}"/>
              </a:ext>
            </a:extLst>
          </p:cNvPr>
          <p:cNvCxnSpPr>
            <a:cxnSpLocks/>
          </p:cNvCxnSpPr>
          <p:nvPr/>
        </p:nvCxnSpPr>
        <p:spPr>
          <a:xfrm flipV="1">
            <a:off x="5071382" y="3429000"/>
            <a:ext cx="0" cy="72117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Ellipse 19">
            <a:extLst>
              <a:ext uri="{FF2B5EF4-FFF2-40B4-BE49-F238E27FC236}">
                <a16:creationId xmlns:a16="http://schemas.microsoft.com/office/drawing/2014/main" id="{E372A754-5159-A943-84D9-63A3545BCFA2}"/>
              </a:ext>
            </a:extLst>
          </p:cNvPr>
          <p:cNvSpPr/>
          <p:nvPr/>
        </p:nvSpPr>
        <p:spPr>
          <a:xfrm>
            <a:off x="1126672" y="1330779"/>
            <a:ext cx="1828800" cy="1828800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AC46258-C3F8-4115-9E45-DC362C2757A4}"/>
              </a:ext>
            </a:extLst>
          </p:cNvPr>
          <p:cNvSpPr txBox="1"/>
          <p:nvPr/>
        </p:nvSpPr>
        <p:spPr>
          <a:xfrm>
            <a:off x="3933645" y="1000664"/>
            <a:ext cx="5561162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400" dirty="0"/>
              <a:t>4b : </a:t>
            </a:r>
            <a:r>
              <a:rPr lang="en-US" sz="4400" dirty="0" err="1"/>
              <a:t>évaporation</a:t>
            </a:r>
            <a:endParaRPr lang="en-US" sz="4400" dirty="0" err="1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3260475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5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jturcotte23 jturcotte23</dc:creator>
  <cp:lastModifiedBy>jturcotte23 jturcotte23</cp:lastModifiedBy>
  <cp:revision>18</cp:revision>
  <dcterms:created xsi:type="dcterms:W3CDTF">2021-01-14T00:56:48Z</dcterms:created>
  <dcterms:modified xsi:type="dcterms:W3CDTF">2021-01-15T17:04:58Z</dcterms:modified>
</cp:coreProperties>
</file>