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17AA0-D464-45FA-85D8-A1DC27FCA8B6}" type="datetimeFigureOut">
              <a:rPr lang="fr-CA" smtClean="0"/>
              <a:t>2020-11-24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BC92A-F0B0-491F-90F8-C89E34AD067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17AA0-D464-45FA-85D8-A1DC27FCA8B6}" type="datetimeFigureOut">
              <a:rPr lang="fr-CA" smtClean="0"/>
              <a:t>2020-11-24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BC92A-F0B0-491F-90F8-C89E34AD067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17AA0-D464-45FA-85D8-A1DC27FCA8B6}" type="datetimeFigureOut">
              <a:rPr lang="fr-CA" smtClean="0"/>
              <a:t>2020-11-24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BC92A-F0B0-491F-90F8-C89E34AD067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17AA0-D464-45FA-85D8-A1DC27FCA8B6}" type="datetimeFigureOut">
              <a:rPr lang="fr-CA" smtClean="0"/>
              <a:t>2020-11-24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BC92A-F0B0-491F-90F8-C89E34AD067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17AA0-D464-45FA-85D8-A1DC27FCA8B6}" type="datetimeFigureOut">
              <a:rPr lang="fr-CA" smtClean="0"/>
              <a:t>2020-11-24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BC92A-F0B0-491F-90F8-C89E34AD067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17AA0-D464-45FA-85D8-A1DC27FCA8B6}" type="datetimeFigureOut">
              <a:rPr lang="fr-CA" smtClean="0"/>
              <a:t>2020-11-24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BC92A-F0B0-491F-90F8-C89E34AD067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17AA0-D464-45FA-85D8-A1DC27FCA8B6}" type="datetimeFigureOut">
              <a:rPr lang="fr-CA" smtClean="0"/>
              <a:t>2020-11-24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BC92A-F0B0-491F-90F8-C89E34AD067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17AA0-D464-45FA-85D8-A1DC27FCA8B6}" type="datetimeFigureOut">
              <a:rPr lang="fr-CA" smtClean="0"/>
              <a:t>2020-11-24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BC92A-F0B0-491F-90F8-C89E34AD067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17AA0-D464-45FA-85D8-A1DC27FCA8B6}" type="datetimeFigureOut">
              <a:rPr lang="fr-CA" smtClean="0"/>
              <a:t>2020-11-24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BC92A-F0B0-491F-90F8-C89E34AD067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17AA0-D464-45FA-85D8-A1DC27FCA8B6}" type="datetimeFigureOut">
              <a:rPr lang="fr-CA" smtClean="0"/>
              <a:t>2020-11-24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BC92A-F0B0-491F-90F8-C89E34AD067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17AA0-D464-45FA-85D8-A1DC27FCA8B6}" type="datetimeFigureOut">
              <a:rPr lang="fr-CA" smtClean="0"/>
              <a:t>2020-11-24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BC92A-F0B0-491F-90F8-C89E34AD067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17AA0-D464-45FA-85D8-A1DC27FCA8B6}" type="datetimeFigureOut">
              <a:rPr lang="fr-CA" smtClean="0"/>
              <a:t>2020-11-24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BC92A-F0B0-491F-90F8-C89E34AD0672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11266" name="Picture 2" descr="Qu'est-ce qu'une étoile filante? | Espace pour la vi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548680"/>
            <a:ext cx="7457927" cy="49525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pic>
        <p:nvPicPr>
          <p:cNvPr id="14338" name="Picture 2" descr="Observer des aurores boréales au Québec: mode d'emplo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548680"/>
            <a:ext cx="8415470" cy="52565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8" y="571500"/>
            <a:ext cx="8315325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8964488" cy="6276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5" y="647700"/>
            <a:ext cx="782955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0</Words>
  <Application>Microsoft Office PowerPoint</Application>
  <PresentationFormat>Affichage à l'écran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Diapositive 1</vt:lpstr>
      <vt:lpstr>Diapositive 2</vt:lpstr>
      <vt:lpstr>Diapositive 3</vt:lpstr>
      <vt:lpstr>Diapositive 4</vt:lpstr>
      <vt:lpstr>Diapositive 5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CSBE</dc:creator>
  <cp:lastModifiedBy>CSBE</cp:lastModifiedBy>
  <cp:revision>2</cp:revision>
  <dcterms:created xsi:type="dcterms:W3CDTF">2020-11-24T18:09:48Z</dcterms:created>
  <dcterms:modified xsi:type="dcterms:W3CDTF">2020-11-24T18:29:11Z</dcterms:modified>
</cp:coreProperties>
</file>