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17AA0-D464-45FA-85D8-A1DC27FCA8B6}" type="datetimeFigureOut">
              <a:rPr lang="fr-CA" smtClean="0"/>
              <a:t>2020-11-24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BC92A-F0B0-491F-90F8-C89E34AD0672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1266" name="Picture 2" descr="Qu'est-ce qu'une étoile filante? | Espace pour la v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7457927" cy="4952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14338" name="Picture 2" descr="Observer des aurores boréales au Québec: mode d'emplo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8415470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8" y="571500"/>
            <a:ext cx="831532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8964488" cy="6276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647700"/>
            <a:ext cx="78295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Affichage à l'écran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2</cp:revision>
  <dcterms:created xsi:type="dcterms:W3CDTF">2020-11-24T18:09:48Z</dcterms:created>
  <dcterms:modified xsi:type="dcterms:W3CDTF">2020-11-24T18:29:11Z</dcterms:modified>
</cp:coreProperties>
</file>