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35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463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961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9645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20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0309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7461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493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107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60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577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218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08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06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982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917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29D2977-D563-42DB-B6D0-2C6626B321AC}" type="datetimeFigureOut">
              <a:rPr lang="fr-CA" smtClean="0"/>
              <a:t>2020-11-13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6013BF5-2200-4E3A-9BD5-D67C30471BF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96224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G</a:t>
            </a:r>
            <a:br>
              <a:rPr lang="fr-CA" dirty="0" smtClean="0"/>
            </a:br>
            <a:r>
              <a:rPr lang="fr-CA" dirty="0" err="1" smtClean="0"/>
              <a:t>storyboard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Kayla</a:t>
            </a:r>
            <a:r>
              <a:rPr lang="fr-CA" dirty="0" smtClean="0"/>
              <a:t> Maheu</a:t>
            </a:r>
          </a:p>
          <a:p>
            <a:r>
              <a:rPr lang="fr-CA" dirty="0" smtClean="0"/>
              <a:t>2020-11-13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44125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768" y="1064540"/>
            <a:ext cx="4759698" cy="3551084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2293379"/>
            <a:ext cx="49119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So put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another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dime in the jukebox, baby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69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8194" name="Picture 2" descr="La recette du parfait coucher de soleil | Jean-François Cliche | Chroniques  | Le Soleil - Québe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084" y="538917"/>
            <a:ext cx="5471626" cy="364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8334" y="1686575"/>
            <a:ext cx="537999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So come an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take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your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time an dance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with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me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1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2170269"/>
            <a:ext cx="18517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 love rock n roll </a:t>
            </a: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Les Simpson : Springfield |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321" y="330767"/>
            <a:ext cx="8234133" cy="494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521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The Simpsons house - Wikiped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412" y="376657"/>
            <a:ext cx="6239342" cy="473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6118" y="1191379"/>
            <a:ext cx="4903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I </a:t>
            </a:r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saw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him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dancin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fr-FR" altLang="fr-FR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there</a:t>
            </a:r>
            <a:r>
              <a:rPr lang="fr-FR" altLang="fr-FR" dirty="0">
                <a:solidFill>
                  <a:srgbClr val="000000"/>
                </a:solidFill>
                <a:latin typeface="Arial Unicode MS" panose="020B0604020202020204" pitchFamily="34" charset="-128"/>
              </a:rPr>
              <a:t> by the record machine</a:t>
            </a:r>
            <a:r>
              <a:rPr lang="fr-FR" altLang="fr-FR" dirty="0"/>
              <a:t> 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6" name="Picture 4" descr="Maggie Simpson | Discography | Disco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048" y="1001097"/>
            <a:ext cx="2857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684212" y="2308768"/>
            <a:ext cx="43396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knew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he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must a been about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seventeen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68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9238" y="685800"/>
            <a:ext cx="3974534" cy="3211853"/>
          </a:xfrm>
          <a:prstGeom prst="rect">
            <a:avLst/>
          </a:prstGeom>
        </p:spPr>
      </p:pic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4212" y="2308768"/>
            <a:ext cx="28392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The beat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was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goin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strong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05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461" y="1175014"/>
            <a:ext cx="4472857" cy="2636837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4212" y="23087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46673" y="2003224"/>
            <a:ext cx="40014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Playin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my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favorite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song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4" name="Picture 4" descr="Maggie simpson - Blog de The-Simpson-Blog-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686" y="1147351"/>
            <a:ext cx="3533328" cy="315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684212" y="2293380"/>
            <a:ext cx="3860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An I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could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tell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wouldnt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be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long 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54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9168" y="934739"/>
            <a:ext cx="4063749" cy="3282259"/>
          </a:xfrm>
          <a:prstGeom prst="rect">
            <a:avLst/>
          </a:prstGeom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4212" y="2293379"/>
            <a:ext cx="43588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Till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he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was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with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me, yeah me,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singin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74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508" y="479499"/>
            <a:ext cx="6143569" cy="5354345"/>
          </a:xfrm>
          <a:prstGeom prst="rect">
            <a:avLst/>
          </a:prstGeom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03275" y="2356537"/>
            <a:ext cx="35445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I love rock n roll</a:t>
            </a:r>
            <a:r>
              <a:rPr kumimoji="0" lang="fr-FR" altLang="fr-F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37753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</TotalTime>
  <Words>80</Words>
  <Application>Microsoft Office PowerPoint</Application>
  <PresentationFormat>Grand écran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Century Gothic</vt:lpstr>
      <vt:lpstr>Wingdings 3</vt:lpstr>
      <vt:lpstr>Secteur</vt:lpstr>
      <vt:lpstr>Projet G storyboard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G storyboard</dc:title>
  <dc:creator>CSBE</dc:creator>
  <cp:lastModifiedBy>CSBE</cp:lastModifiedBy>
  <cp:revision>4</cp:revision>
  <dcterms:created xsi:type="dcterms:W3CDTF">2020-11-13T15:26:23Z</dcterms:created>
  <dcterms:modified xsi:type="dcterms:W3CDTF">2020-11-13T16:00:14Z</dcterms:modified>
</cp:coreProperties>
</file>