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1215" autoAdjust="0"/>
  </p:normalViewPr>
  <p:slideViewPr>
    <p:cSldViewPr snapToGrid="0">
      <p:cViewPr varScale="1">
        <p:scale>
          <a:sx n="81" d="100"/>
          <a:sy n="8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101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071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623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058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69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908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64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264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111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099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140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1547F-FD62-4324-A702-48DA7CBD20F5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BAAF5-E5E4-4BFB-81A8-1450876530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186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16842" y="160337"/>
            <a:ext cx="9144000" cy="1400918"/>
          </a:xfrm>
        </p:spPr>
        <p:txBody>
          <a:bodyPr/>
          <a:lstStyle/>
          <a:p>
            <a:r>
              <a:rPr lang="fr-CA" dirty="0" smtClean="0"/>
              <a:t>PM1PM2</a:t>
            </a:r>
            <a:endParaRPr lang="fr-CA" dirty="0"/>
          </a:p>
        </p:txBody>
      </p:sp>
      <p:pic>
        <p:nvPicPr>
          <p:cNvPr id="1026" name="Picture 2" descr="François Mitterrand — Wikipé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4" y="1847417"/>
            <a:ext cx="3695989" cy="465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Drapeau de la Nouvelle-Zélande — Wikipé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12" descr="Drapeau de la Nouvelle-Zélande — Wikipé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40" name="Picture 16" descr="Le 20 septembre 1985, Charles Hernu est obligé de démissionner du  gouvernement - Rebellyon.inf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197" y="2208810"/>
            <a:ext cx="6868373" cy="386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26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                                 Ou quand quoi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Auckland </a:t>
            </a:r>
            <a:r>
              <a:rPr lang="fr-CA" dirty="0" smtClean="0"/>
              <a:t>en </a:t>
            </a:r>
            <a:r>
              <a:rPr lang="fr-CA" dirty="0" err="1" smtClean="0"/>
              <a:t>nouvelle-Zélande</a:t>
            </a:r>
            <a:endParaRPr lang="fr-CA" dirty="0" smtClean="0"/>
          </a:p>
          <a:p>
            <a:r>
              <a:rPr lang="fr-CA" dirty="0" smtClean="0"/>
              <a:t>Le 7 juillet 1985</a:t>
            </a:r>
            <a:endParaRPr lang="fr-CA" dirty="0"/>
          </a:p>
          <a:p>
            <a:r>
              <a:rPr lang="fr-CA" dirty="0" smtClean="0"/>
              <a:t>Explosion de bateau</a:t>
            </a:r>
            <a:endParaRPr lang="fr-CA" dirty="0"/>
          </a:p>
        </p:txBody>
      </p:sp>
      <p:pic>
        <p:nvPicPr>
          <p:cNvPr id="4" name="Picture 8" descr="Ouv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014" y="2316078"/>
            <a:ext cx="2624269" cy="418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Naicasy 150 x 90 cm Drapeau de la Nouvelle-Zélande Lot de 1: Amazon.fr:  Cuisine &amp; Mai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377" y="3163663"/>
            <a:ext cx="4060042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Le trou dû à l'explosion sur le côté du Rainbow Warri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06" y="4001294"/>
            <a:ext cx="4125814" cy="249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16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Pourquoi il est mort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511" y="1690688"/>
            <a:ext cx="10515600" cy="4351338"/>
          </a:xfrm>
        </p:spPr>
        <p:txBody>
          <a:bodyPr/>
          <a:lstStyle/>
          <a:p>
            <a:r>
              <a:rPr lang="fr-CA" dirty="0" smtClean="0"/>
              <a:t>Il est aller cherché son appareille photo dans le bateau</a:t>
            </a:r>
            <a:endParaRPr lang="fr-CA" dirty="0"/>
          </a:p>
        </p:txBody>
      </p:sp>
      <p:pic>
        <p:nvPicPr>
          <p:cNvPr id="3074" name="Picture 2" descr="Fernando Pereira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154" y="2410419"/>
            <a:ext cx="2965054" cy="444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Le Rainbow Warrior coulé au mouillage, Quai Marsd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36" y="2984434"/>
            <a:ext cx="4608973" cy="298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016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</Words>
  <Application>Microsoft Office PowerPoint</Application>
  <PresentationFormat>Grand écran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PM1PM2</vt:lpstr>
      <vt:lpstr>                                 Ou quand quoi </vt:lpstr>
      <vt:lpstr>Pourquoi il est mort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2020-11-10T19:19:08Z</dcterms:created>
  <dcterms:modified xsi:type="dcterms:W3CDTF">2020-11-10T19:30:56Z</dcterms:modified>
</cp:coreProperties>
</file>