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1215" autoAdjust="0"/>
  </p:normalViewPr>
  <p:slideViewPr>
    <p:cSldViewPr snapToGrid="0">
      <p:cViewPr varScale="1">
        <p:scale>
          <a:sx n="81" d="100"/>
          <a:sy n="81" d="100"/>
        </p:scale>
        <p:origin x="4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547F-FD62-4324-A702-48DA7CBD20F5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AAF5-E5E4-4BFB-81A8-1450876530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1014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547F-FD62-4324-A702-48DA7CBD20F5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AAF5-E5E4-4BFB-81A8-1450876530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00719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547F-FD62-4324-A702-48DA7CBD20F5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AAF5-E5E4-4BFB-81A8-1450876530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6234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547F-FD62-4324-A702-48DA7CBD20F5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AAF5-E5E4-4BFB-81A8-1450876530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0586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547F-FD62-4324-A702-48DA7CBD20F5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AAF5-E5E4-4BFB-81A8-1450876530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4694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547F-FD62-4324-A702-48DA7CBD20F5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AAF5-E5E4-4BFB-81A8-1450876530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29084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547F-FD62-4324-A702-48DA7CBD20F5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AAF5-E5E4-4BFB-81A8-1450876530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647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547F-FD62-4324-A702-48DA7CBD20F5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AAF5-E5E4-4BFB-81A8-1450876530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4264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547F-FD62-4324-A702-48DA7CBD20F5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AAF5-E5E4-4BFB-81A8-1450876530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1116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547F-FD62-4324-A702-48DA7CBD20F5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AAF5-E5E4-4BFB-81A8-1450876530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50990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547F-FD62-4324-A702-48DA7CBD20F5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AAF5-E5E4-4BFB-81A8-1450876530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1408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1547F-FD62-4324-A702-48DA7CBD20F5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BAAF5-E5E4-4BFB-81A8-1450876530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1868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16842" y="160337"/>
            <a:ext cx="9144000" cy="1400918"/>
          </a:xfrm>
        </p:spPr>
        <p:txBody>
          <a:bodyPr/>
          <a:lstStyle/>
          <a:p>
            <a:r>
              <a:rPr lang="fr-CA" dirty="0" smtClean="0"/>
              <a:t>PM1PM2</a:t>
            </a:r>
            <a:endParaRPr lang="fr-CA" dirty="0"/>
          </a:p>
        </p:txBody>
      </p:sp>
      <p:pic>
        <p:nvPicPr>
          <p:cNvPr id="1026" name="Picture 2" descr="François Mitterrand — Wikipé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4" y="1847417"/>
            <a:ext cx="3695989" cy="4653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 descr="Drapeau de la Nouvelle-Zélande — Wikipé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5" name="AutoShape 12" descr="Drapeau de la Nouvelle-Zélande — Wikipé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1040" name="Picture 16" descr="Le 20 septembre 1985, Charles Hernu est obligé de démissionner du  gouvernement - Rebellyon.inf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8197" y="2208810"/>
            <a:ext cx="6868373" cy="386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6267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                                 Ou quand quoi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Auckland </a:t>
            </a:r>
            <a:r>
              <a:rPr lang="fr-CA" dirty="0" smtClean="0"/>
              <a:t>en </a:t>
            </a:r>
            <a:r>
              <a:rPr lang="fr-CA" dirty="0" err="1" smtClean="0"/>
              <a:t>nouvelle-Zélande</a:t>
            </a:r>
            <a:endParaRPr lang="fr-CA" dirty="0" smtClean="0"/>
          </a:p>
          <a:p>
            <a:r>
              <a:rPr lang="fr-CA" dirty="0" smtClean="0"/>
              <a:t>Le 7 juillet 1985</a:t>
            </a:r>
            <a:endParaRPr lang="fr-CA" dirty="0"/>
          </a:p>
          <a:p>
            <a:r>
              <a:rPr lang="fr-CA" dirty="0" smtClean="0"/>
              <a:t>Explosion de bateau</a:t>
            </a:r>
            <a:endParaRPr lang="fr-CA" dirty="0"/>
          </a:p>
        </p:txBody>
      </p:sp>
      <p:pic>
        <p:nvPicPr>
          <p:cNvPr id="4" name="Picture 8" descr="Ouv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014" y="2316078"/>
            <a:ext cx="2624269" cy="4181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Naicasy 150 x 90 cm Drapeau de la Nouvelle-Zélande Lot de 1: Amazon.fr:  Cuisine &amp; Mais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0377" y="3163663"/>
            <a:ext cx="4060042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Le trou dû à l'explosion sur le côté du Rainbow Warri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06" y="4001294"/>
            <a:ext cx="4125814" cy="2496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161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Pourquoi il est mort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1511" y="1690688"/>
            <a:ext cx="10515600" cy="4351338"/>
          </a:xfrm>
        </p:spPr>
        <p:txBody>
          <a:bodyPr/>
          <a:lstStyle/>
          <a:p>
            <a:r>
              <a:rPr lang="fr-CA" dirty="0" smtClean="0"/>
              <a:t>Il est aller cherché son appareille photo dans le bateau</a:t>
            </a:r>
            <a:endParaRPr lang="fr-CA" dirty="0"/>
          </a:p>
        </p:txBody>
      </p:sp>
      <p:pic>
        <p:nvPicPr>
          <p:cNvPr id="3074" name="Picture 2" descr="Fernando Pereira - Wikip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154" y="2410419"/>
            <a:ext cx="2965054" cy="4447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Le Rainbow Warrior coulé au mouillage, Quai Marsd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36" y="2984434"/>
            <a:ext cx="4608973" cy="298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0161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20</Words>
  <Application>Microsoft Office PowerPoint</Application>
  <PresentationFormat>Grand écran</PresentationFormat>
  <Paragraphs>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PM1PM2</vt:lpstr>
      <vt:lpstr>                                 Ou quand quoi </vt:lpstr>
      <vt:lpstr>Pourquoi il est mort 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3</cp:revision>
  <dcterms:created xsi:type="dcterms:W3CDTF">2020-11-10T19:19:08Z</dcterms:created>
  <dcterms:modified xsi:type="dcterms:W3CDTF">2020-11-10T19:30:56Z</dcterms:modified>
</cp:coreProperties>
</file>