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392-1336-49C9-8C1C-516BD9DF4C4D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8291-50D4-48F5-B59A-BE54BAB828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8728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392-1336-49C9-8C1C-516BD9DF4C4D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8291-50D4-48F5-B59A-BE54BAB828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097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392-1336-49C9-8C1C-516BD9DF4C4D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8291-50D4-48F5-B59A-BE54BAB828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71595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392-1336-49C9-8C1C-516BD9DF4C4D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8291-50D4-48F5-B59A-BE54BAB828BF}" type="slidenum">
              <a:rPr lang="fr-CA" smtClean="0"/>
              <a:t>‹N°›</a:t>
            </a:fld>
            <a:endParaRPr lang="fr-C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0099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392-1336-49C9-8C1C-516BD9DF4C4D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8291-50D4-48F5-B59A-BE54BAB828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98045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392-1336-49C9-8C1C-516BD9DF4C4D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8291-50D4-48F5-B59A-BE54BAB828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10556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392-1336-49C9-8C1C-516BD9DF4C4D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8291-50D4-48F5-B59A-BE54BAB828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8761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392-1336-49C9-8C1C-516BD9DF4C4D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8291-50D4-48F5-B59A-BE54BAB828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62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392-1336-49C9-8C1C-516BD9DF4C4D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8291-50D4-48F5-B59A-BE54BAB828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7490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392-1336-49C9-8C1C-516BD9DF4C4D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8291-50D4-48F5-B59A-BE54BAB828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41975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392-1336-49C9-8C1C-516BD9DF4C4D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8291-50D4-48F5-B59A-BE54BAB828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93068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392-1336-49C9-8C1C-516BD9DF4C4D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8291-50D4-48F5-B59A-BE54BAB828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417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392-1336-49C9-8C1C-516BD9DF4C4D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8291-50D4-48F5-B59A-BE54BAB828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75977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392-1336-49C9-8C1C-516BD9DF4C4D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8291-50D4-48F5-B59A-BE54BAB828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47090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392-1336-49C9-8C1C-516BD9DF4C4D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8291-50D4-48F5-B59A-BE54BAB828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77203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392-1336-49C9-8C1C-516BD9DF4C4D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8291-50D4-48F5-B59A-BE54BAB828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438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392-1336-49C9-8C1C-516BD9DF4C4D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8291-50D4-48F5-B59A-BE54BAB828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4329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CDB1392-1336-49C9-8C1C-516BD9DF4C4D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98291-50D4-48F5-B59A-BE54BAB828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09810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Procédés de séparation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Fait par kayla maheu</a:t>
            </a:r>
          </a:p>
          <a:p>
            <a:r>
              <a:rPr lang="fr-CA" dirty="0" smtClean="0"/>
              <a:t>2020-12-11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9841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452718"/>
            <a:ext cx="9593634" cy="1176577"/>
          </a:xfrm>
        </p:spPr>
        <p:txBody>
          <a:bodyPr/>
          <a:lstStyle/>
          <a:p>
            <a:r>
              <a:rPr lang="fr-CA" sz="3200" dirty="0" smtClean="0"/>
              <a:t>Les sédimentation se repose au fond</a:t>
            </a:r>
            <a:endParaRPr lang="fr-CA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29942" y="2052919"/>
            <a:ext cx="5319911" cy="1263860"/>
          </a:xfrm>
        </p:spPr>
        <p:txBody>
          <a:bodyPr/>
          <a:lstStyle/>
          <a:p>
            <a:endParaRPr lang="fr-CA" dirty="0"/>
          </a:p>
        </p:txBody>
      </p:sp>
      <p:sp>
        <p:nvSpPr>
          <p:cNvPr id="4" name="Cylindre 3"/>
          <p:cNvSpPr/>
          <p:nvPr/>
        </p:nvSpPr>
        <p:spPr>
          <a:xfrm>
            <a:off x="2410689" y="2269374"/>
            <a:ext cx="1620983" cy="2144684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Ellipse 7"/>
          <p:cNvSpPr/>
          <p:nvPr/>
        </p:nvSpPr>
        <p:spPr>
          <a:xfrm>
            <a:off x="2581100" y="3142214"/>
            <a:ext cx="152401" cy="17456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Ellipse 8"/>
          <p:cNvSpPr/>
          <p:nvPr/>
        </p:nvSpPr>
        <p:spPr>
          <a:xfrm>
            <a:off x="2818705" y="3491344"/>
            <a:ext cx="152400" cy="152401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Ellipse 9"/>
          <p:cNvSpPr/>
          <p:nvPr/>
        </p:nvSpPr>
        <p:spPr>
          <a:xfrm>
            <a:off x="2975953" y="3172694"/>
            <a:ext cx="170411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Ellipse 10"/>
          <p:cNvSpPr/>
          <p:nvPr/>
        </p:nvSpPr>
        <p:spPr>
          <a:xfrm>
            <a:off x="3227412" y="3566158"/>
            <a:ext cx="170411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llipse 11"/>
          <p:cNvSpPr/>
          <p:nvPr/>
        </p:nvSpPr>
        <p:spPr>
          <a:xfrm>
            <a:off x="3397823" y="3913908"/>
            <a:ext cx="170411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Ellipse 12"/>
          <p:cNvSpPr/>
          <p:nvPr/>
        </p:nvSpPr>
        <p:spPr>
          <a:xfrm>
            <a:off x="3681838" y="3189316"/>
            <a:ext cx="170411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6" name="Connecteur droit avec flèche 15"/>
          <p:cNvCxnSpPr/>
          <p:nvPr/>
        </p:nvCxnSpPr>
        <p:spPr>
          <a:xfrm flipH="1">
            <a:off x="3710241" y="3491344"/>
            <a:ext cx="56802" cy="677491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3312617" y="3775355"/>
            <a:ext cx="16629" cy="545870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V="1">
            <a:off x="3016823" y="2693324"/>
            <a:ext cx="21478" cy="403170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2612276" y="3370802"/>
            <a:ext cx="24588" cy="706586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89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0689" y="452717"/>
            <a:ext cx="8254540" cy="3213196"/>
          </a:xfrm>
        </p:spPr>
        <p:txBody>
          <a:bodyPr/>
          <a:lstStyle/>
          <a:p>
            <a:r>
              <a:rPr lang="fr-CA" dirty="0" smtClean="0"/>
              <a:t>On transvide le liquide mais on conserve le solide</a:t>
            </a:r>
            <a:br>
              <a:rPr lang="fr-CA" dirty="0" smtClean="0"/>
            </a:br>
            <a:r>
              <a:rPr lang="fr-CA" dirty="0"/>
              <a:t/>
            </a:r>
            <a:br>
              <a:rPr lang="fr-CA" dirty="0"/>
            </a:br>
            <a:r>
              <a:rPr lang="fr-CA" sz="1600" dirty="0" smtClean="0"/>
              <a:t>Par exemple on, laisse couler l’eau des patate.</a:t>
            </a:r>
            <a:endParaRPr lang="fr-CA" sz="1600" dirty="0"/>
          </a:p>
        </p:txBody>
      </p:sp>
      <p:sp>
        <p:nvSpPr>
          <p:cNvPr id="3" name="Cylindre 2"/>
          <p:cNvSpPr/>
          <p:nvPr/>
        </p:nvSpPr>
        <p:spPr>
          <a:xfrm rot="5400000">
            <a:off x="1325256" y="2622042"/>
            <a:ext cx="756458" cy="1331283"/>
          </a:xfrm>
          <a:prstGeom prst="ca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Organigramme : Opération manuelle 4"/>
          <p:cNvSpPr/>
          <p:nvPr/>
        </p:nvSpPr>
        <p:spPr>
          <a:xfrm rot="10800000">
            <a:off x="2369127" y="4031671"/>
            <a:ext cx="972590" cy="1014153"/>
          </a:xfrm>
          <a:prstGeom prst="flowChartManualOperation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isocèle 5"/>
          <p:cNvSpPr/>
          <p:nvPr/>
        </p:nvSpPr>
        <p:spPr>
          <a:xfrm rot="6237367">
            <a:off x="1443296" y="3013341"/>
            <a:ext cx="520377" cy="9393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Ellipse 6"/>
          <p:cNvSpPr/>
          <p:nvPr/>
        </p:nvSpPr>
        <p:spPr>
          <a:xfrm>
            <a:off x="1218178" y="3459411"/>
            <a:ext cx="83127" cy="108111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Ellipse 7"/>
          <p:cNvSpPr/>
          <p:nvPr/>
        </p:nvSpPr>
        <p:spPr>
          <a:xfrm>
            <a:off x="1406825" y="3483010"/>
            <a:ext cx="83127" cy="108111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Ellipse 8"/>
          <p:cNvSpPr/>
          <p:nvPr/>
        </p:nvSpPr>
        <p:spPr>
          <a:xfrm>
            <a:off x="1315160" y="3325068"/>
            <a:ext cx="83127" cy="108111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Ellipse 9"/>
          <p:cNvSpPr/>
          <p:nvPr/>
        </p:nvSpPr>
        <p:spPr>
          <a:xfrm>
            <a:off x="2855421" y="4486804"/>
            <a:ext cx="166254" cy="103886"/>
          </a:xfrm>
          <a:prstGeom prst="ellipse">
            <a:avLst/>
          </a:prstGeom>
          <a:solidFill>
            <a:srgbClr val="7030A0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Ellipse 10"/>
          <p:cNvSpPr/>
          <p:nvPr/>
        </p:nvSpPr>
        <p:spPr>
          <a:xfrm>
            <a:off x="1800069" y="3485122"/>
            <a:ext cx="166254" cy="103886"/>
          </a:xfrm>
          <a:prstGeom prst="ellipse">
            <a:avLst/>
          </a:prstGeom>
          <a:solidFill>
            <a:srgbClr val="7030A0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llipse 11"/>
          <p:cNvSpPr/>
          <p:nvPr/>
        </p:nvSpPr>
        <p:spPr>
          <a:xfrm>
            <a:off x="1489952" y="3356841"/>
            <a:ext cx="166254" cy="103886"/>
          </a:xfrm>
          <a:prstGeom prst="ellipse">
            <a:avLst/>
          </a:prstGeom>
          <a:solidFill>
            <a:srgbClr val="7030A0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Organigramme : Opération manuelle 12"/>
          <p:cNvSpPr/>
          <p:nvPr/>
        </p:nvSpPr>
        <p:spPr>
          <a:xfrm rot="10800000">
            <a:off x="2481349" y="4675908"/>
            <a:ext cx="748144" cy="284697"/>
          </a:xfrm>
          <a:prstGeom prst="flowChartManualOperat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8397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62772" y="156558"/>
            <a:ext cx="8825660" cy="1115289"/>
          </a:xfrm>
        </p:spPr>
        <p:txBody>
          <a:bodyPr/>
          <a:lstStyle/>
          <a:p>
            <a:r>
              <a:rPr lang="fr-CA" dirty="0" smtClean="0"/>
              <a:t>On vide le mélange à travers un filtre poreux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772400" y="3056647"/>
            <a:ext cx="4061952" cy="860400"/>
          </a:xfrm>
        </p:spPr>
        <p:txBody>
          <a:bodyPr>
            <a:normAutofit fontScale="92500" lnSpcReduction="20000"/>
          </a:bodyPr>
          <a:lstStyle/>
          <a:p>
            <a:r>
              <a:rPr lang="fr-CA" dirty="0" smtClean="0"/>
              <a:t>Par exemple la boue reste dans le papier-filtre et l’eau passe à travers.</a:t>
            </a:r>
            <a:endParaRPr lang="fr-CA" dirty="0"/>
          </a:p>
        </p:txBody>
      </p:sp>
      <p:sp>
        <p:nvSpPr>
          <p:cNvPr id="5" name="Organigramme : Opération manuelle 4"/>
          <p:cNvSpPr/>
          <p:nvPr/>
        </p:nvSpPr>
        <p:spPr>
          <a:xfrm rot="16382085">
            <a:off x="2475113" y="2510591"/>
            <a:ext cx="1318971" cy="1586921"/>
          </a:xfrm>
          <a:prstGeom prst="flowChartManualOperation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Ellipse 5"/>
          <p:cNvSpPr/>
          <p:nvPr/>
        </p:nvSpPr>
        <p:spPr>
          <a:xfrm>
            <a:off x="2782180" y="3563873"/>
            <a:ext cx="55682" cy="5786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isocèle 6"/>
          <p:cNvSpPr/>
          <p:nvPr/>
        </p:nvSpPr>
        <p:spPr>
          <a:xfrm rot="5788729">
            <a:off x="2731960" y="3021210"/>
            <a:ext cx="493947" cy="12291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Ellipse 7"/>
          <p:cNvSpPr/>
          <p:nvPr/>
        </p:nvSpPr>
        <p:spPr>
          <a:xfrm>
            <a:off x="2515722" y="3635761"/>
            <a:ext cx="149629" cy="5264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Ellipse 8"/>
          <p:cNvSpPr/>
          <p:nvPr/>
        </p:nvSpPr>
        <p:spPr>
          <a:xfrm>
            <a:off x="2856995" y="3635761"/>
            <a:ext cx="149629" cy="5264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Ellipse 9"/>
          <p:cNvSpPr/>
          <p:nvPr/>
        </p:nvSpPr>
        <p:spPr>
          <a:xfrm>
            <a:off x="2590536" y="3488773"/>
            <a:ext cx="149629" cy="5264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Ellipse 10"/>
          <p:cNvSpPr/>
          <p:nvPr/>
        </p:nvSpPr>
        <p:spPr>
          <a:xfrm>
            <a:off x="2445882" y="3555318"/>
            <a:ext cx="149629" cy="5264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llipse 11"/>
          <p:cNvSpPr/>
          <p:nvPr/>
        </p:nvSpPr>
        <p:spPr>
          <a:xfrm>
            <a:off x="2707366" y="3635761"/>
            <a:ext cx="149629" cy="5264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Cylindre 12"/>
          <p:cNvSpPr/>
          <p:nvPr/>
        </p:nvSpPr>
        <p:spPr>
          <a:xfrm>
            <a:off x="4197927" y="4256116"/>
            <a:ext cx="1845425" cy="2103119"/>
          </a:xfrm>
          <a:prstGeom prst="can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Triangle isocèle 13"/>
          <p:cNvSpPr/>
          <p:nvPr/>
        </p:nvSpPr>
        <p:spPr>
          <a:xfrm rot="10800000">
            <a:off x="4766034" y="3593091"/>
            <a:ext cx="934913" cy="945674"/>
          </a:xfrm>
          <a:prstGeom prst="triangle">
            <a:avLst>
              <a:gd name="adj" fmla="val 5673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Triangle isocèle 14"/>
          <p:cNvSpPr/>
          <p:nvPr/>
        </p:nvSpPr>
        <p:spPr>
          <a:xfrm rot="10800000">
            <a:off x="4932091" y="3698677"/>
            <a:ext cx="646460" cy="614567"/>
          </a:xfrm>
          <a:prstGeom prst="triangle">
            <a:avLst>
              <a:gd name="adj" fmla="val 567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Ellipse 15"/>
          <p:cNvSpPr/>
          <p:nvPr/>
        </p:nvSpPr>
        <p:spPr>
          <a:xfrm>
            <a:off x="5113031" y="3971577"/>
            <a:ext cx="149629" cy="1153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Ellipse 16"/>
          <p:cNvSpPr/>
          <p:nvPr/>
        </p:nvSpPr>
        <p:spPr>
          <a:xfrm>
            <a:off x="5244550" y="3835127"/>
            <a:ext cx="149629" cy="1153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Ellipse 17"/>
          <p:cNvSpPr/>
          <p:nvPr/>
        </p:nvSpPr>
        <p:spPr>
          <a:xfrm>
            <a:off x="5060180" y="3729989"/>
            <a:ext cx="149629" cy="1153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220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78903" y="971204"/>
            <a:ext cx="8825660" cy="973974"/>
          </a:xfrm>
        </p:spPr>
        <p:txBody>
          <a:bodyPr/>
          <a:lstStyle/>
          <a:p>
            <a:r>
              <a:rPr lang="fr-CA" dirty="0" smtClean="0"/>
              <a:t>Distillation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991005" y="2557882"/>
            <a:ext cx="4311333" cy="2695761"/>
          </a:xfrm>
        </p:spPr>
        <p:txBody>
          <a:bodyPr/>
          <a:lstStyle/>
          <a:p>
            <a:r>
              <a:rPr lang="fr-CA" dirty="0" smtClean="0"/>
              <a:t>Condenseur à eau froide</a:t>
            </a:r>
          </a:p>
          <a:p>
            <a:r>
              <a:rPr lang="fr-CA" dirty="0" smtClean="0"/>
              <a:t>Thermomètre </a:t>
            </a:r>
          </a:p>
          <a:p>
            <a:r>
              <a:rPr lang="fr-CA" dirty="0" smtClean="0"/>
              <a:t>Résidu</a:t>
            </a:r>
          </a:p>
          <a:p>
            <a:r>
              <a:rPr lang="fr-CA" dirty="0" smtClean="0"/>
              <a:t>Par exemple, on chauffe a 85 degrés Celsius, une solution eau (100degrés + alcool 79 degrés)</a:t>
            </a:r>
            <a:endParaRPr lang="fr-CA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619925" y="5184411"/>
            <a:ext cx="1523643" cy="4197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Cylindre 4"/>
          <p:cNvSpPr/>
          <p:nvPr/>
        </p:nvSpPr>
        <p:spPr>
          <a:xfrm>
            <a:off x="1266892" y="4880439"/>
            <a:ext cx="2342769" cy="27362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Ellipse 5"/>
          <p:cNvSpPr/>
          <p:nvPr/>
        </p:nvSpPr>
        <p:spPr>
          <a:xfrm>
            <a:off x="2583460" y="5252408"/>
            <a:ext cx="285876" cy="35179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Organigramme : Opération manuelle 6"/>
          <p:cNvSpPr/>
          <p:nvPr/>
        </p:nvSpPr>
        <p:spPr>
          <a:xfrm rot="10800000">
            <a:off x="1748427" y="4064783"/>
            <a:ext cx="818803" cy="845449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Forme libre 7"/>
          <p:cNvSpPr/>
          <p:nvPr/>
        </p:nvSpPr>
        <p:spPr>
          <a:xfrm>
            <a:off x="1795549" y="4599664"/>
            <a:ext cx="565266" cy="296532"/>
          </a:xfrm>
          <a:custGeom>
            <a:avLst/>
            <a:gdLst>
              <a:gd name="connsiteX0" fmla="*/ 249382 w 565266"/>
              <a:gd name="connsiteY0" fmla="*/ 97027 h 296532"/>
              <a:gd name="connsiteX1" fmla="*/ 241069 w 565266"/>
              <a:gd name="connsiteY1" fmla="*/ 138591 h 296532"/>
              <a:gd name="connsiteX2" fmla="*/ 249382 w 565266"/>
              <a:gd name="connsiteY2" fmla="*/ 163529 h 296532"/>
              <a:gd name="connsiteX3" fmla="*/ 266007 w 565266"/>
              <a:gd name="connsiteY3" fmla="*/ 146903 h 296532"/>
              <a:gd name="connsiteX4" fmla="*/ 257695 w 565266"/>
              <a:gd name="connsiteY4" fmla="*/ 88714 h 296532"/>
              <a:gd name="connsiteX5" fmla="*/ 199506 w 565266"/>
              <a:gd name="connsiteY5" fmla="*/ 97027 h 296532"/>
              <a:gd name="connsiteX6" fmla="*/ 166255 w 565266"/>
              <a:gd name="connsiteY6" fmla="*/ 138591 h 296532"/>
              <a:gd name="connsiteX7" fmla="*/ 207818 w 565266"/>
              <a:gd name="connsiteY7" fmla="*/ 163529 h 296532"/>
              <a:gd name="connsiteX8" fmla="*/ 365760 w 565266"/>
              <a:gd name="connsiteY8" fmla="*/ 155216 h 296532"/>
              <a:gd name="connsiteX9" fmla="*/ 382386 w 565266"/>
              <a:gd name="connsiteY9" fmla="*/ 138591 h 296532"/>
              <a:gd name="connsiteX10" fmla="*/ 357447 w 565266"/>
              <a:gd name="connsiteY10" fmla="*/ 130278 h 296532"/>
              <a:gd name="connsiteX11" fmla="*/ 274320 w 565266"/>
              <a:gd name="connsiteY11" fmla="*/ 146903 h 296532"/>
              <a:gd name="connsiteX12" fmla="*/ 232756 w 565266"/>
              <a:gd name="connsiteY12" fmla="*/ 163529 h 296532"/>
              <a:gd name="connsiteX13" fmla="*/ 207818 w 565266"/>
              <a:gd name="connsiteY13" fmla="*/ 171841 h 296532"/>
              <a:gd name="connsiteX14" fmla="*/ 274320 w 565266"/>
              <a:gd name="connsiteY14" fmla="*/ 163529 h 296532"/>
              <a:gd name="connsiteX15" fmla="*/ 191193 w 565266"/>
              <a:gd name="connsiteY15" fmla="*/ 155216 h 296532"/>
              <a:gd name="connsiteX16" fmla="*/ 232756 w 565266"/>
              <a:gd name="connsiteY16" fmla="*/ 146903 h 296532"/>
              <a:gd name="connsiteX17" fmla="*/ 141316 w 565266"/>
              <a:gd name="connsiteY17" fmla="*/ 146903 h 296532"/>
              <a:gd name="connsiteX18" fmla="*/ 166255 w 565266"/>
              <a:gd name="connsiteY18" fmla="*/ 155216 h 296532"/>
              <a:gd name="connsiteX19" fmla="*/ 232756 w 565266"/>
              <a:gd name="connsiteY19" fmla="*/ 163529 h 296532"/>
              <a:gd name="connsiteX20" fmla="*/ 282633 w 565266"/>
              <a:gd name="connsiteY20" fmla="*/ 188467 h 296532"/>
              <a:gd name="connsiteX21" fmla="*/ 390698 w 565266"/>
              <a:gd name="connsiteY21" fmla="*/ 230031 h 296532"/>
              <a:gd name="connsiteX22" fmla="*/ 490451 w 565266"/>
              <a:gd name="connsiteY22" fmla="*/ 271594 h 296532"/>
              <a:gd name="connsiteX23" fmla="*/ 507076 w 565266"/>
              <a:gd name="connsiteY23" fmla="*/ 288220 h 296532"/>
              <a:gd name="connsiteX24" fmla="*/ 465513 w 565266"/>
              <a:gd name="connsiteY24" fmla="*/ 279907 h 296532"/>
              <a:gd name="connsiteX25" fmla="*/ 399011 w 565266"/>
              <a:gd name="connsiteY25" fmla="*/ 263281 h 296532"/>
              <a:gd name="connsiteX26" fmla="*/ 274320 w 565266"/>
              <a:gd name="connsiteY26" fmla="*/ 246656 h 296532"/>
              <a:gd name="connsiteX27" fmla="*/ 249382 w 565266"/>
              <a:gd name="connsiteY27" fmla="*/ 230031 h 296532"/>
              <a:gd name="connsiteX28" fmla="*/ 241069 w 565266"/>
              <a:gd name="connsiteY28" fmla="*/ 205092 h 296532"/>
              <a:gd name="connsiteX29" fmla="*/ 315884 w 565266"/>
              <a:gd name="connsiteY29" fmla="*/ 180154 h 296532"/>
              <a:gd name="connsiteX30" fmla="*/ 440575 w 565266"/>
              <a:gd name="connsiteY30" fmla="*/ 188467 h 296532"/>
              <a:gd name="connsiteX31" fmla="*/ 465513 w 565266"/>
              <a:gd name="connsiteY31" fmla="*/ 205092 h 296532"/>
              <a:gd name="connsiteX32" fmla="*/ 457200 w 565266"/>
              <a:gd name="connsiteY32" fmla="*/ 246656 h 296532"/>
              <a:gd name="connsiteX33" fmla="*/ 307571 w 565266"/>
              <a:gd name="connsiteY33" fmla="*/ 213405 h 296532"/>
              <a:gd name="connsiteX34" fmla="*/ 282633 w 565266"/>
              <a:gd name="connsiteY34" fmla="*/ 205092 h 296532"/>
              <a:gd name="connsiteX35" fmla="*/ 257695 w 565266"/>
              <a:gd name="connsiteY35" fmla="*/ 188467 h 296532"/>
              <a:gd name="connsiteX36" fmla="*/ 432262 w 565266"/>
              <a:gd name="connsiteY36" fmla="*/ 196780 h 296532"/>
              <a:gd name="connsiteX37" fmla="*/ 399011 w 565266"/>
              <a:gd name="connsiteY37" fmla="*/ 205092 h 296532"/>
              <a:gd name="connsiteX38" fmla="*/ 340822 w 565266"/>
              <a:gd name="connsiteY38" fmla="*/ 221718 h 296532"/>
              <a:gd name="connsiteX39" fmla="*/ 182880 w 565266"/>
              <a:gd name="connsiteY39" fmla="*/ 213405 h 296532"/>
              <a:gd name="connsiteX40" fmla="*/ 149629 w 565266"/>
              <a:gd name="connsiteY40" fmla="*/ 196780 h 296532"/>
              <a:gd name="connsiteX41" fmla="*/ 141316 w 565266"/>
              <a:gd name="connsiteY41" fmla="*/ 171841 h 296532"/>
              <a:gd name="connsiteX42" fmla="*/ 340822 w 565266"/>
              <a:gd name="connsiteY42" fmla="*/ 180154 h 296532"/>
              <a:gd name="connsiteX43" fmla="*/ 357447 w 565266"/>
              <a:gd name="connsiteY43" fmla="*/ 196780 h 296532"/>
              <a:gd name="connsiteX44" fmla="*/ 332509 w 565266"/>
              <a:gd name="connsiteY44" fmla="*/ 213405 h 296532"/>
              <a:gd name="connsiteX45" fmla="*/ 290946 w 565266"/>
              <a:gd name="connsiteY45" fmla="*/ 230031 h 296532"/>
              <a:gd name="connsiteX46" fmla="*/ 91440 w 565266"/>
              <a:gd name="connsiteY46" fmla="*/ 221718 h 296532"/>
              <a:gd name="connsiteX47" fmla="*/ 66502 w 565266"/>
              <a:gd name="connsiteY47" fmla="*/ 213405 h 296532"/>
              <a:gd name="connsiteX48" fmla="*/ 58189 w 565266"/>
              <a:gd name="connsiteY48" fmla="*/ 188467 h 296532"/>
              <a:gd name="connsiteX49" fmla="*/ 249382 w 565266"/>
              <a:gd name="connsiteY49" fmla="*/ 180154 h 296532"/>
              <a:gd name="connsiteX50" fmla="*/ 266007 w 565266"/>
              <a:gd name="connsiteY50" fmla="*/ 196780 h 296532"/>
              <a:gd name="connsiteX51" fmla="*/ 290946 w 565266"/>
              <a:gd name="connsiteY51" fmla="*/ 205092 h 296532"/>
              <a:gd name="connsiteX52" fmla="*/ 340822 w 565266"/>
              <a:gd name="connsiteY52" fmla="*/ 246656 h 296532"/>
              <a:gd name="connsiteX53" fmla="*/ 349135 w 565266"/>
              <a:gd name="connsiteY53" fmla="*/ 271594 h 296532"/>
              <a:gd name="connsiteX54" fmla="*/ 216131 w 565266"/>
              <a:gd name="connsiteY54" fmla="*/ 263281 h 296532"/>
              <a:gd name="connsiteX55" fmla="*/ 133004 w 565266"/>
              <a:gd name="connsiteY55" fmla="*/ 221718 h 296532"/>
              <a:gd name="connsiteX56" fmla="*/ 83127 w 565266"/>
              <a:gd name="connsiteY56" fmla="*/ 205092 h 296532"/>
              <a:gd name="connsiteX57" fmla="*/ 58189 w 565266"/>
              <a:gd name="connsiteY57" fmla="*/ 188467 h 296532"/>
              <a:gd name="connsiteX58" fmla="*/ 8313 w 565266"/>
              <a:gd name="connsiteY58" fmla="*/ 146903 h 296532"/>
              <a:gd name="connsiteX59" fmla="*/ 16626 w 565266"/>
              <a:gd name="connsiteY59" fmla="*/ 113652 h 296532"/>
              <a:gd name="connsiteX60" fmla="*/ 149629 w 565266"/>
              <a:gd name="connsiteY60" fmla="*/ 138591 h 296532"/>
              <a:gd name="connsiteX61" fmla="*/ 216131 w 565266"/>
              <a:gd name="connsiteY61" fmla="*/ 155216 h 296532"/>
              <a:gd name="connsiteX62" fmla="*/ 266007 w 565266"/>
              <a:gd name="connsiteY62" fmla="*/ 213405 h 296532"/>
              <a:gd name="connsiteX63" fmla="*/ 274320 w 565266"/>
              <a:gd name="connsiteY63" fmla="*/ 238343 h 296532"/>
              <a:gd name="connsiteX64" fmla="*/ 266007 w 565266"/>
              <a:gd name="connsiteY64" fmla="*/ 263281 h 296532"/>
              <a:gd name="connsiteX65" fmla="*/ 241069 w 565266"/>
              <a:gd name="connsiteY65" fmla="*/ 271594 h 296532"/>
              <a:gd name="connsiteX66" fmla="*/ 91440 w 565266"/>
              <a:gd name="connsiteY66" fmla="*/ 254969 h 296532"/>
              <a:gd name="connsiteX67" fmla="*/ 33251 w 565266"/>
              <a:gd name="connsiteY67" fmla="*/ 213405 h 296532"/>
              <a:gd name="connsiteX68" fmla="*/ 58189 w 565266"/>
              <a:gd name="connsiteY68" fmla="*/ 188467 h 296532"/>
              <a:gd name="connsiteX69" fmla="*/ 299258 w 565266"/>
              <a:gd name="connsiteY69" fmla="*/ 205092 h 296532"/>
              <a:gd name="connsiteX70" fmla="*/ 349135 w 565266"/>
              <a:gd name="connsiteY70" fmla="*/ 230031 h 296532"/>
              <a:gd name="connsiteX71" fmla="*/ 423949 w 565266"/>
              <a:gd name="connsiteY71" fmla="*/ 263281 h 296532"/>
              <a:gd name="connsiteX72" fmla="*/ 133004 w 565266"/>
              <a:gd name="connsiteY72" fmla="*/ 254969 h 296532"/>
              <a:gd name="connsiteX73" fmla="*/ 91440 w 565266"/>
              <a:gd name="connsiteY73" fmla="*/ 238343 h 296532"/>
              <a:gd name="connsiteX74" fmla="*/ 66502 w 565266"/>
              <a:gd name="connsiteY74" fmla="*/ 230031 h 296532"/>
              <a:gd name="connsiteX75" fmla="*/ 66502 w 565266"/>
              <a:gd name="connsiteY75" fmla="*/ 171841 h 296532"/>
              <a:gd name="connsiteX76" fmla="*/ 340822 w 565266"/>
              <a:gd name="connsiteY76" fmla="*/ 180154 h 296532"/>
              <a:gd name="connsiteX77" fmla="*/ 382386 w 565266"/>
              <a:gd name="connsiteY77" fmla="*/ 205092 h 296532"/>
              <a:gd name="connsiteX78" fmla="*/ 399011 w 565266"/>
              <a:gd name="connsiteY78" fmla="*/ 221718 h 296532"/>
              <a:gd name="connsiteX79" fmla="*/ 157942 w 565266"/>
              <a:gd name="connsiteY79" fmla="*/ 238343 h 296532"/>
              <a:gd name="connsiteX80" fmla="*/ 166255 w 565266"/>
              <a:gd name="connsiteY80" fmla="*/ 213405 h 296532"/>
              <a:gd name="connsiteX81" fmla="*/ 207818 w 565266"/>
              <a:gd name="connsiteY81" fmla="*/ 196780 h 296532"/>
              <a:gd name="connsiteX82" fmla="*/ 374073 w 565266"/>
              <a:gd name="connsiteY82" fmla="*/ 205092 h 296532"/>
              <a:gd name="connsiteX83" fmla="*/ 423949 w 565266"/>
              <a:gd name="connsiteY83" fmla="*/ 238343 h 296532"/>
              <a:gd name="connsiteX84" fmla="*/ 432262 w 565266"/>
              <a:gd name="connsiteY84" fmla="*/ 263281 h 296532"/>
              <a:gd name="connsiteX85" fmla="*/ 374073 w 565266"/>
              <a:gd name="connsiteY85" fmla="*/ 296532 h 296532"/>
              <a:gd name="connsiteX86" fmla="*/ 191193 w 565266"/>
              <a:gd name="connsiteY86" fmla="*/ 288220 h 296532"/>
              <a:gd name="connsiteX87" fmla="*/ 108066 w 565266"/>
              <a:gd name="connsiteY87" fmla="*/ 246656 h 296532"/>
              <a:gd name="connsiteX88" fmla="*/ 66502 w 565266"/>
              <a:gd name="connsiteY88" fmla="*/ 230031 h 296532"/>
              <a:gd name="connsiteX89" fmla="*/ 49876 w 565266"/>
              <a:gd name="connsiteY89" fmla="*/ 213405 h 296532"/>
              <a:gd name="connsiteX90" fmla="*/ 49876 w 565266"/>
              <a:gd name="connsiteY90" fmla="*/ 155216 h 296532"/>
              <a:gd name="connsiteX91" fmla="*/ 74815 w 565266"/>
              <a:gd name="connsiteY91" fmla="*/ 146903 h 296532"/>
              <a:gd name="connsiteX92" fmla="*/ 116378 w 565266"/>
              <a:gd name="connsiteY92" fmla="*/ 130278 h 296532"/>
              <a:gd name="connsiteX93" fmla="*/ 207818 w 565266"/>
              <a:gd name="connsiteY93" fmla="*/ 138591 h 296532"/>
              <a:gd name="connsiteX94" fmla="*/ 216131 w 565266"/>
              <a:gd name="connsiteY94" fmla="*/ 163529 h 296532"/>
              <a:gd name="connsiteX95" fmla="*/ 157942 w 565266"/>
              <a:gd name="connsiteY95" fmla="*/ 155216 h 296532"/>
              <a:gd name="connsiteX96" fmla="*/ 182880 w 565266"/>
              <a:gd name="connsiteY96" fmla="*/ 138591 h 296532"/>
              <a:gd name="connsiteX97" fmla="*/ 332509 w 565266"/>
              <a:gd name="connsiteY97" fmla="*/ 138591 h 296532"/>
              <a:gd name="connsiteX98" fmla="*/ 340822 w 565266"/>
              <a:gd name="connsiteY98" fmla="*/ 163529 h 296532"/>
              <a:gd name="connsiteX99" fmla="*/ 324196 w 565266"/>
              <a:gd name="connsiteY99" fmla="*/ 180154 h 296532"/>
              <a:gd name="connsiteX100" fmla="*/ 124691 w 565266"/>
              <a:gd name="connsiteY100" fmla="*/ 171841 h 296532"/>
              <a:gd name="connsiteX101" fmla="*/ 91440 w 565266"/>
              <a:gd name="connsiteY101" fmla="*/ 146903 h 296532"/>
              <a:gd name="connsiteX102" fmla="*/ 91440 w 565266"/>
              <a:gd name="connsiteY102" fmla="*/ 88714 h 296532"/>
              <a:gd name="connsiteX103" fmla="*/ 116378 w 565266"/>
              <a:gd name="connsiteY103" fmla="*/ 80401 h 296532"/>
              <a:gd name="connsiteX104" fmla="*/ 374073 w 565266"/>
              <a:gd name="connsiteY104" fmla="*/ 88714 h 296532"/>
              <a:gd name="connsiteX105" fmla="*/ 440575 w 565266"/>
              <a:gd name="connsiteY105" fmla="*/ 97027 h 296532"/>
              <a:gd name="connsiteX106" fmla="*/ 465513 w 565266"/>
              <a:gd name="connsiteY106" fmla="*/ 113652 h 296532"/>
              <a:gd name="connsiteX107" fmla="*/ 473826 w 565266"/>
              <a:gd name="connsiteY107" fmla="*/ 188467 h 296532"/>
              <a:gd name="connsiteX108" fmla="*/ 423949 w 565266"/>
              <a:gd name="connsiteY108" fmla="*/ 213405 h 296532"/>
              <a:gd name="connsiteX109" fmla="*/ 299258 w 565266"/>
              <a:gd name="connsiteY109" fmla="*/ 196780 h 296532"/>
              <a:gd name="connsiteX110" fmla="*/ 290946 w 565266"/>
              <a:gd name="connsiteY110" fmla="*/ 171841 h 296532"/>
              <a:gd name="connsiteX111" fmla="*/ 315884 w 565266"/>
              <a:gd name="connsiteY111" fmla="*/ 113652 h 296532"/>
              <a:gd name="connsiteX112" fmla="*/ 407324 w 565266"/>
              <a:gd name="connsiteY112" fmla="*/ 72089 h 296532"/>
              <a:gd name="connsiteX113" fmla="*/ 482138 w 565266"/>
              <a:gd name="connsiteY113" fmla="*/ 63776 h 296532"/>
              <a:gd name="connsiteX114" fmla="*/ 532015 w 565266"/>
              <a:gd name="connsiteY114" fmla="*/ 72089 h 296532"/>
              <a:gd name="connsiteX115" fmla="*/ 523702 w 565266"/>
              <a:gd name="connsiteY115" fmla="*/ 121965 h 296532"/>
              <a:gd name="connsiteX116" fmla="*/ 448887 w 565266"/>
              <a:gd name="connsiteY116" fmla="*/ 163529 h 296532"/>
              <a:gd name="connsiteX117" fmla="*/ 399011 w 565266"/>
              <a:gd name="connsiteY117" fmla="*/ 146903 h 296532"/>
              <a:gd name="connsiteX118" fmla="*/ 390698 w 565266"/>
              <a:gd name="connsiteY118" fmla="*/ 121965 h 296532"/>
              <a:gd name="connsiteX119" fmla="*/ 399011 w 565266"/>
              <a:gd name="connsiteY119" fmla="*/ 63776 h 296532"/>
              <a:gd name="connsiteX120" fmla="*/ 432262 w 565266"/>
              <a:gd name="connsiteY120" fmla="*/ 72089 h 296532"/>
              <a:gd name="connsiteX121" fmla="*/ 448887 w 565266"/>
              <a:gd name="connsiteY121" fmla="*/ 121965 h 296532"/>
              <a:gd name="connsiteX122" fmla="*/ 423949 w 565266"/>
              <a:gd name="connsiteY122" fmla="*/ 130278 h 296532"/>
              <a:gd name="connsiteX123" fmla="*/ 99753 w 565266"/>
              <a:gd name="connsiteY123" fmla="*/ 97027 h 296532"/>
              <a:gd name="connsiteX124" fmla="*/ 66502 w 565266"/>
              <a:gd name="connsiteY124" fmla="*/ 72089 h 296532"/>
              <a:gd name="connsiteX125" fmla="*/ 0 w 565266"/>
              <a:gd name="connsiteY125" fmla="*/ 38838 h 296532"/>
              <a:gd name="connsiteX126" fmla="*/ 241069 w 565266"/>
              <a:gd name="connsiteY126" fmla="*/ 30525 h 296532"/>
              <a:gd name="connsiteX127" fmla="*/ 340822 w 565266"/>
              <a:gd name="connsiteY127" fmla="*/ 63776 h 296532"/>
              <a:gd name="connsiteX128" fmla="*/ 365760 w 565266"/>
              <a:gd name="connsiteY128" fmla="*/ 80401 h 296532"/>
              <a:gd name="connsiteX129" fmla="*/ 399011 w 565266"/>
              <a:gd name="connsiteY129" fmla="*/ 97027 h 296532"/>
              <a:gd name="connsiteX130" fmla="*/ 407324 w 565266"/>
              <a:gd name="connsiteY130" fmla="*/ 121965 h 296532"/>
              <a:gd name="connsiteX131" fmla="*/ 390698 w 565266"/>
              <a:gd name="connsiteY131" fmla="*/ 146903 h 296532"/>
              <a:gd name="connsiteX132" fmla="*/ 332509 w 565266"/>
              <a:gd name="connsiteY132" fmla="*/ 171841 h 296532"/>
              <a:gd name="connsiteX133" fmla="*/ 307571 w 565266"/>
              <a:gd name="connsiteY133" fmla="*/ 180154 h 296532"/>
              <a:gd name="connsiteX134" fmla="*/ 182880 w 565266"/>
              <a:gd name="connsiteY134" fmla="*/ 171841 h 296532"/>
              <a:gd name="connsiteX135" fmla="*/ 199506 w 565266"/>
              <a:gd name="connsiteY135" fmla="*/ 155216 h 296532"/>
              <a:gd name="connsiteX136" fmla="*/ 232756 w 565266"/>
              <a:gd name="connsiteY136" fmla="*/ 146903 h 296532"/>
              <a:gd name="connsiteX137" fmla="*/ 299258 w 565266"/>
              <a:gd name="connsiteY137" fmla="*/ 138591 h 296532"/>
              <a:gd name="connsiteX138" fmla="*/ 357447 w 565266"/>
              <a:gd name="connsiteY138" fmla="*/ 121965 h 296532"/>
              <a:gd name="connsiteX139" fmla="*/ 324196 w 565266"/>
              <a:gd name="connsiteY139" fmla="*/ 171841 h 296532"/>
              <a:gd name="connsiteX140" fmla="*/ 290946 w 565266"/>
              <a:gd name="connsiteY140" fmla="*/ 163529 h 296532"/>
              <a:gd name="connsiteX141" fmla="*/ 274320 w 565266"/>
              <a:gd name="connsiteY141" fmla="*/ 146903 h 296532"/>
              <a:gd name="connsiteX142" fmla="*/ 207818 w 565266"/>
              <a:gd name="connsiteY142" fmla="*/ 97027 h 296532"/>
              <a:gd name="connsiteX143" fmla="*/ 241069 w 565266"/>
              <a:gd name="connsiteY143" fmla="*/ 80401 h 296532"/>
              <a:gd name="connsiteX144" fmla="*/ 374073 w 565266"/>
              <a:gd name="connsiteY144" fmla="*/ 80401 h 296532"/>
              <a:gd name="connsiteX145" fmla="*/ 407324 w 565266"/>
              <a:gd name="connsiteY145" fmla="*/ 105340 h 296532"/>
              <a:gd name="connsiteX146" fmla="*/ 374073 w 565266"/>
              <a:gd name="connsiteY146" fmla="*/ 121965 h 296532"/>
              <a:gd name="connsiteX147" fmla="*/ 315884 w 565266"/>
              <a:gd name="connsiteY147" fmla="*/ 113652 h 296532"/>
              <a:gd name="connsiteX148" fmla="*/ 307571 w 565266"/>
              <a:gd name="connsiteY148" fmla="*/ 88714 h 296532"/>
              <a:gd name="connsiteX149" fmla="*/ 349135 w 565266"/>
              <a:gd name="connsiteY149" fmla="*/ 55463 h 296532"/>
              <a:gd name="connsiteX150" fmla="*/ 407324 w 565266"/>
              <a:gd name="connsiteY150" fmla="*/ 47151 h 296532"/>
              <a:gd name="connsiteX151" fmla="*/ 515389 w 565266"/>
              <a:gd name="connsiteY151" fmla="*/ 63776 h 296532"/>
              <a:gd name="connsiteX152" fmla="*/ 565266 w 565266"/>
              <a:gd name="connsiteY152" fmla="*/ 97027 h 296532"/>
              <a:gd name="connsiteX153" fmla="*/ 556953 w 565266"/>
              <a:gd name="connsiteY153" fmla="*/ 163529 h 296532"/>
              <a:gd name="connsiteX154" fmla="*/ 523702 w 565266"/>
              <a:gd name="connsiteY154" fmla="*/ 171841 h 296532"/>
              <a:gd name="connsiteX155" fmla="*/ 324196 w 565266"/>
              <a:gd name="connsiteY155" fmla="*/ 155216 h 296532"/>
              <a:gd name="connsiteX156" fmla="*/ 299258 w 565266"/>
              <a:gd name="connsiteY156" fmla="*/ 146903 h 296532"/>
              <a:gd name="connsiteX157" fmla="*/ 332509 w 565266"/>
              <a:gd name="connsiteY157" fmla="*/ 138591 h 296532"/>
              <a:gd name="connsiteX158" fmla="*/ 349135 w 565266"/>
              <a:gd name="connsiteY158" fmla="*/ 155216 h 296532"/>
              <a:gd name="connsiteX159" fmla="*/ 382386 w 565266"/>
              <a:gd name="connsiteY159" fmla="*/ 171841 h 296532"/>
              <a:gd name="connsiteX160" fmla="*/ 390698 w 565266"/>
              <a:gd name="connsiteY160" fmla="*/ 246656 h 296532"/>
              <a:gd name="connsiteX161" fmla="*/ 357447 w 565266"/>
              <a:gd name="connsiteY161" fmla="*/ 254969 h 296532"/>
              <a:gd name="connsiteX162" fmla="*/ 232756 w 565266"/>
              <a:gd name="connsiteY162" fmla="*/ 238343 h 296532"/>
              <a:gd name="connsiteX163" fmla="*/ 207818 w 565266"/>
              <a:gd name="connsiteY163" fmla="*/ 221718 h 296532"/>
              <a:gd name="connsiteX164" fmla="*/ 216131 w 565266"/>
              <a:gd name="connsiteY164" fmla="*/ 146903 h 296532"/>
              <a:gd name="connsiteX165" fmla="*/ 249382 w 565266"/>
              <a:gd name="connsiteY165" fmla="*/ 138591 h 296532"/>
              <a:gd name="connsiteX166" fmla="*/ 324196 w 565266"/>
              <a:gd name="connsiteY166" fmla="*/ 146903 h 296532"/>
              <a:gd name="connsiteX167" fmla="*/ 374073 w 565266"/>
              <a:gd name="connsiteY167" fmla="*/ 171841 h 296532"/>
              <a:gd name="connsiteX168" fmla="*/ 390698 w 565266"/>
              <a:gd name="connsiteY168" fmla="*/ 221718 h 296532"/>
              <a:gd name="connsiteX169" fmla="*/ 382386 w 565266"/>
              <a:gd name="connsiteY169" fmla="*/ 246656 h 296532"/>
              <a:gd name="connsiteX170" fmla="*/ 357447 w 565266"/>
              <a:gd name="connsiteY170" fmla="*/ 254969 h 296532"/>
              <a:gd name="connsiteX171" fmla="*/ 266007 w 565266"/>
              <a:gd name="connsiteY171" fmla="*/ 246656 h 296532"/>
              <a:gd name="connsiteX172" fmla="*/ 257695 w 565266"/>
              <a:gd name="connsiteY172" fmla="*/ 221718 h 296532"/>
              <a:gd name="connsiteX173" fmla="*/ 457200 w 565266"/>
              <a:gd name="connsiteY173" fmla="*/ 196780 h 296532"/>
              <a:gd name="connsiteX174" fmla="*/ 507076 w 565266"/>
              <a:gd name="connsiteY174" fmla="*/ 205092 h 296532"/>
              <a:gd name="connsiteX175" fmla="*/ 515389 w 565266"/>
              <a:gd name="connsiteY175" fmla="*/ 279907 h 296532"/>
              <a:gd name="connsiteX176" fmla="*/ 490451 w 565266"/>
              <a:gd name="connsiteY176" fmla="*/ 288220 h 296532"/>
              <a:gd name="connsiteX177" fmla="*/ 307571 w 565266"/>
              <a:gd name="connsiteY177" fmla="*/ 263281 h 296532"/>
              <a:gd name="connsiteX178" fmla="*/ 257695 w 565266"/>
              <a:gd name="connsiteY178" fmla="*/ 238343 h 296532"/>
              <a:gd name="connsiteX179" fmla="*/ 207818 w 565266"/>
              <a:gd name="connsiteY179" fmla="*/ 221718 h 296532"/>
              <a:gd name="connsiteX180" fmla="*/ 149629 w 565266"/>
              <a:gd name="connsiteY180" fmla="*/ 180154 h 296532"/>
              <a:gd name="connsiteX181" fmla="*/ 174567 w 565266"/>
              <a:gd name="connsiteY181" fmla="*/ 155216 h 296532"/>
              <a:gd name="connsiteX182" fmla="*/ 423949 w 565266"/>
              <a:gd name="connsiteY182" fmla="*/ 180154 h 296532"/>
              <a:gd name="connsiteX183" fmla="*/ 465513 w 565266"/>
              <a:gd name="connsiteY183" fmla="*/ 196780 h 296532"/>
              <a:gd name="connsiteX184" fmla="*/ 498764 w 565266"/>
              <a:gd name="connsiteY184" fmla="*/ 221718 h 296532"/>
              <a:gd name="connsiteX185" fmla="*/ 523702 w 565266"/>
              <a:gd name="connsiteY185" fmla="*/ 238343 h 296532"/>
              <a:gd name="connsiteX186" fmla="*/ 532015 w 565266"/>
              <a:gd name="connsiteY186" fmla="*/ 263281 h 296532"/>
              <a:gd name="connsiteX187" fmla="*/ 498764 w 565266"/>
              <a:gd name="connsiteY187" fmla="*/ 271594 h 296532"/>
              <a:gd name="connsiteX188" fmla="*/ 332509 w 565266"/>
              <a:gd name="connsiteY188" fmla="*/ 254969 h 296532"/>
              <a:gd name="connsiteX189" fmla="*/ 232756 w 565266"/>
              <a:gd name="connsiteY189" fmla="*/ 238343 h 296532"/>
              <a:gd name="connsiteX190" fmla="*/ 133004 w 565266"/>
              <a:gd name="connsiteY190" fmla="*/ 188467 h 296532"/>
              <a:gd name="connsiteX191" fmla="*/ 99753 w 565266"/>
              <a:gd name="connsiteY191" fmla="*/ 171841 h 296532"/>
              <a:gd name="connsiteX192" fmla="*/ 124691 w 565266"/>
              <a:gd name="connsiteY192" fmla="*/ 155216 h 296532"/>
              <a:gd name="connsiteX193" fmla="*/ 340822 w 565266"/>
              <a:gd name="connsiteY193" fmla="*/ 171841 h 296532"/>
              <a:gd name="connsiteX194" fmla="*/ 440575 w 565266"/>
              <a:gd name="connsiteY194" fmla="*/ 221718 h 296532"/>
              <a:gd name="connsiteX195" fmla="*/ 465513 w 565266"/>
              <a:gd name="connsiteY195" fmla="*/ 238343 h 296532"/>
              <a:gd name="connsiteX196" fmla="*/ 482138 w 565266"/>
              <a:gd name="connsiteY196" fmla="*/ 254969 h 296532"/>
              <a:gd name="connsiteX197" fmla="*/ 432262 w 565266"/>
              <a:gd name="connsiteY197" fmla="*/ 246656 h 296532"/>
              <a:gd name="connsiteX198" fmla="*/ 423949 w 565266"/>
              <a:gd name="connsiteY198" fmla="*/ 205092 h 296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</a:cxnLst>
            <a:rect l="l" t="t" r="r" b="b"/>
            <a:pathLst>
              <a:path w="565266" h="296532">
                <a:moveTo>
                  <a:pt x="249382" y="97027"/>
                </a:moveTo>
                <a:cubicBezTo>
                  <a:pt x="246611" y="110882"/>
                  <a:pt x="241069" y="124462"/>
                  <a:pt x="241069" y="138591"/>
                </a:cubicBezTo>
                <a:cubicBezTo>
                  <a:pt x="241069" y="147353"/>
                  <a:pt x="241069" y="160758"/>
                  <a:pt x="249382" y="163529"/>
                </a:cubicBezTo>
                <a:cubicBezTo>
                  <a:pt x="256817" y="166007"/>
                  <a:pt x="260465" y="152445"/>
                  <a:pt x="266007" y="146903"/>
                </a:cubicBezTo>
                <a:cubicBezTo>
                  <a:pt x="270975" y="132000"/>
                  <a:pt x="288511" y="98986"/>
                  <a:pt x="257695" y="88714"/>
                </a:cubicBezTo>
                <a:cubicBezTo>
                  <a:pt x="239107" y="82518"/>
                  <a:pt x="218902" y="94256"/>
                  <a:pt x="199506" y="97027"/>
                </a:cubicBezTo>
                <a:cubicBezTo>
                  <a:pt x="194442" y="100403"/>
                  <a:pt x="153899" y="120057"/>
                  <a:pt x="166255" y="138591"/>
                </a:cubicBezTo>
                <a:cubicBezTo>
                  <a:pt x="175217" y="152034"/>
                  <a:pt x="193964" y="155216"/>
                  <a:pt x="207818" y="163529"/>
                </a:cubicBezTo>
                <a:cubicBezTo>
                  <a:pt x="260465" y="160758"/>
                  <a:pt x="313570" y="162672"/>
                  <a:pt x="365760" y="155216"/>
                </a:cubicBezTo>
                <a:cubicBezTo>
                  <a:pt x="373519" y="154108"/>
                  <a:pt x="384864" y="146026"/>
                  <a:pt x="382386" y="138591"/>
                </a:cubicBezTo>
                <a:cubicBezTo>
                  <a:pt x="379615" y="130278"/>
                  <a:pt x="365760" y="133049"/>
                  <a:pt x="357447" y="130278"/>
                </a:cubicBezTo>
                <a:cubicBezTo>
                  <a:pt x="308063" y="137333"/>
                  <a:pt x="310029" y="133512"/>
                  <a:pt x="274320" y="146903"/>
                </a:cubicBezTo>
                <a:cubicBezTo>
                  <a:pt x="260348" y="152142"/>
                  <a:pt x="246728" y="158290"/>
                  <a:pt x="232756" y="163529"/>
                </a:cubicBezTo>
                <a:cubicBezTo>
                  <a:pt x="224552" y="166606"/>
                  <a:pt x="199056" y="171841"/>
                  <a:pt x="207818" y="171841"/>
                </a:cubicBezTo>
                <a:cubicBezTo>
                  <a:pt x="230158" y="171841"/>
                  <a:pt x="252153" y="166300"/>
                  <a:pt x="274320" y="163529"/>
                </a:cubicBezTo>
                <a:cubicBezTo>
                  <a:pt x="246611" y="160758"/>
                  <a:pt x="217048" y="165558"/>
                  <a:pt x="191193" y="155216"/>
                </a:cubicBezTo>
                <a:cubicBezTo>
                  <a:pt x="178075" y="149969"/>
                  <a:pt x="218964" y="149968"/>
                  <a:pt x="232756" y="146903"/>
                </a:cubicBezTo>
                <a:cubicBezTo>
                  <a:pt x="319565" y="127613"/>
                  <a:pt x="229476" y="141026"/>
                  <a:pt x="141316" y="146903"/>
                </a:cubicBezTo>
                <a:cubicBezTo>
                  <a:pt x="149629" y="149674"/>
                  <a:pt x="157634" y="153648"/>
                  <a:pt x="166255" y="155216"/>
                </a:cubicBezTo>
                <a:cubicBezTo>
                  <a:pt x="188234" y="159212"/>
                  <a:pt x="211276" y="157392"/>
                  <a:pt x="232756" y="163529"/>
                </a:cubicBezTo>
                <a:cubicBezTo>
                  <a:pt x="250629" y="168636"/>
                  <a:pt x="265756" y="180678"/>
                  <a:pt x="282633" y="188467"/>
                </a:cubicBezTo>
                <a:cubicBezTo>
                  <a:pt x="458655" y="269707"/>
                  <a:pt x="236324" y="165708"/>
                  <a:pt x="390698" y="230031"/>
                </a:cubicBezTo>
                <a:cubicBezTo>
                  <a:pt x="521784" y="284650"/>
                  <a:pt x="361155" y="228496"/>
                  <a:pt x="490451" y="271594"/>
                </a:cubicBezTo>
                <a:cubicBezTo>
                  <a:pt x="495993" y="277136"/>
                  <a:pt x="514511" y="285742"/>
                  <a:pt x="507076" y="288220"/>
                </a:cubicBezTo>
                <a:cubicBezTo>
                  <a:pt x="493672" y="292688"/>
                  <a:pt x="479280" y="283084"/>
                  <a:pt x="465513" y="279907"/>
                </a:cubicBezTo>
                <a:cubicBezTo>
                  <a:pt x="443249" y="274769"/>
                  <a:pt x="421631" y="266512"/>
                  <a:pt x="399011" y="263281"/>
                </a:cubicBezTo>
                <a:cubicBezTo>
                  <a:pt x="318707" y="251810"/>
                  <a:pt x="360264" y="257399"/>
                  <a:pt x="274320" y="246656"/>
                </a:cubicBezTo>
                <a:cubicBezTo>
                  <a:pt x="266007" y="241114"/>
                  <a:pt x="255623" y="237832"/>
                  <a:pt x="249382" y="230031"/>
                </a:cubicBezTo>
                <a:cubicBezTo>
                  <a:pt x="243908" y="223188"/>
                  <a:pt x="236561" y="212606"/>
                  <a:pt x="241069" y="205092"/>
                </a:cubicBezTo>
                <a:cubicBezTo>
                  <a:pt x="250455" y="189449"/>
                  <a:pt x="303789" y="182573"/>
                  <a:pt x="315884" y="180154"/>
                </a:cubicBezTo>
                <a:cubicBezTo>
                  <a:pt x="357448" y="182925"/>
                  <a:pt x="399486" y="181619"/>
                  <a:pt x="440575" y="188467"/>
                </a:cubicBezTo>
                <a:cubicBezTo>
                  <a:pt x="450430" y="190109"/>
                  <a:pt x="462768" y="195486"/>
                  <a:pt x="465513" y="205092"/>
                </a:cubicBezTo>
                <a:cubicBezTo>
                  <a:pt x="469394" y="218677"/>
                  <a:pt x="459971" y="232801"/>
                  <a:pt x="457200" y="246656"/>
                </a:cubicBezTo>
                <a:cubicBezTo>
                  <a:pt x="362244" y="229392"/>
                  <a:pt x="384914" y="236609"/>
                  <a:pt x="307571" y="213405"/>
                </a:cubicBezTo>
                <a:cubicBezTo>
                  <a:pt x="299178" y="210887"/>
                  <a:pt x="290470" y="209011"/>
                  <a:pt x="282633" y="205092"/>
                </a:cubicBezTo>
                <a:cubicBezTo>
                  <a:pt x="273697" y="200624"/>
                  <a:pt x="247720" y="189021"/>
                  <a:pt x="257695" y="188467"/>
                </a:cubicBezTo>
                <a:lnTo>
                  <a:pt x="432262" y="196780"/>
                </a:lnTo>
                <a:cubicBezTo>
                  <a:pt x="421178" y="199551"/>
                  <a:pt x="409996" y="201953"/>
                  <a:pt x="399011" y="205092"/>
                </a:cubicBezTo>
                <a:cubicBezTo>
                  <a:pt x="315492" y="228954"/>
                  <a:pt x="444823" y="195717"/>
                  <a:pt x="340822" y="221718"/>
                </a:cubicBezTo>
                <a:cubicBezTo>
                  <a:pt x="288175" y="218947"/>
                  <a:pt x="235157" y="220224"/>
                  <a:pt x="182880" y="213405"/>
                </a:cubicBezTo>
                <a:cubicBezTo>
                  <a:pt x="170592" y="211802"/>
                  <a:pt x="158391" y="205542"/>
                  <a:pt x="149629" y="196780"/>
                </a:cubicBezTo>
                <a:cubicBezTo>
                  <a:pt x="143433" y="190584"/>
                  <a:pt x="132586" y="172600"/>
                  <a:pt x="141316" y="171841"/>
                </a:cubicBezTo>
                <a:cubicBezTo>
                  <a:pt x="207625" y="166075"/>
                  <a:pt x="274320" y="177383"/>
                  <a:pt x="340822" y="180154"/>
                </a:cubicBezTo>
                <a:cubicBezTo>
                  <a:pt x="346364" y="185696"/>
                  <a:pt x="359348" y="189177"/>
                  <a:pt x="357447" y="196780"/>
                </a:cubicBezTo>
                <a:cubicBezTo>
                  <a:pt x="355024" y="206472"/>
                  <a:pt x="341445" y="208937"/>
                  <a:pt x="332509" y="213405"/>
                </a:cubicBezTo>
                <a:cubicBezTo>
                  <a:pt x="319163" y="220078"/>
                  <a:pt x="304800" y="224489"/>
                  <a:pt x="290946" y="230031"/>
                </a:cubicBezTo>
                <a:cubicBezTo>
                  <a:pt x="224444" y="227260"/>
                  <a:pt x="157818" y="226635"/>
                  <a:pt x="91440" y="221718"/>
                </a:cubicBezTo>
                <a:cubicBezTo>
                  <a:pt x="82702" y="221071"/>
                  <a:pt x="72698" y="219601"/>
                  <a:pt x="66502" y="213405"/>
                </a:cubicBezTo>
                <a:cubicBezTo>
                  <a:pt x="60306" y="207209"/>
                  <a:pt x="60960" y="196780"/>
                  <a:pt x="58189" y="188467"/>
                </a:cubicBezTo>
                <a:cubicBezTo>
                  <a:pt x="114210" y="132446"/>
                  <a:pt x="80349" y="158105"/>
                  <a:pt x="249382" y="180154"/>
                </a:cubicBezTo>
                <a:cubicBezTo>
                  <a:pt x="257154" y="181168"/>
                  <a:pt x="259287" y="192748"/>
                  <a:pt x="266007" y="196780"/>
                </a:cubicBezTo>
                <a:cubicBezTo>
                  <a:pt x="273521" y="201288"/>
                  <a:pt x="282633" y="202321"/>
                  <a:pt x="290946" y="205092"/>
                </a:cubicBezTo>
                <a:cubicBezTo>
                  <a:pt x="309347" y="217360"/>
                  <a:pt x="328021" y="227455"/>
                  <a:pt x="340822" y="246656"/>
                </a:cubicBezTo>
                <a:cubicBezTo>
                  <a:pt x="345683" y="253947"/>
                  <a:pt x="357820" y="270436"/>
                  <a:pt x="349135" y="271594"/>
                </a:cubicBezTo>
                <a:cubicBezTo>
                  <a:pt x="305103" y="277465"/>
                  <a:pt x="260466" y="266052"/>
                  <a:pt x="216131" y="263281"/>
                </a:cubicBezTo>
                <a:cubicBezTo>
                  <a:pt x="188422" y="249427"/>
                  <a:pt x="162394" y="231515"/>
                  <a:pt x="133004" y="221718"/>
                </a:cubicBezTo>
                <a:cubicBezTo>
                  <a:pt x="116378" y="216176"/>
                  <a:pt x="99142" y="212210"/>
                  <a:pt x="83127" y="205092"/>
                </a:cubicBezTo>
                <a:cubicBezTo>
                  <a:pt x="73998" y="201034"/>
                  <a:pt x="66319" y="194274"/>
                  <a:pt x="58189" y="188467"/>
                </a:cubicBezTo>
                <a:cubicBezTo>
                  <a:pt x="23607" y="163766"/>
                  <a:pt x="31940" y="170532"/>
                  <a:pt x="8313" y="146903"/>
                </a:cubicBezTo>
                <a:cubicBezTo>
                  <a:pt x="11084" y="135819"/>
                  <a:pt x="5455" y="116046"/>
                  <a:pt x="16626" y="113652"/>
                </a:cubicBezTo>
                <a:cubicBezTo>
                  <a:pt x="179471" y="78757"/>
                  <a:pt x="82237" y="114085"/>
                  <a:pt x="149629" y="138591"/>
                </a:cubicBezTo>
                <a:cubicBezTo>
                  <a:pt x="171103" y="146400"/>
                  <a:pt x="193964" y="149674"/>
                  <a:pt x="216131" y="155216"/>
                </a:cubicBezTo>
                <a:cubicBezTo>
                  <a:pt x="236585" y="175670"/>
                  <a:pt x="253346" y="188084"/>
                  <a:pt x="266007" y="213405"/>
                </a:cubicBezTo>
                <a:cubicBezTo>
                  <a:pt x="269926" y="221242"/>
                  <a:pt x="271549" y="230030"/>
                  <a:pt x="274320" y="238343"/>
                </a:cubicBezTo>
                <a:cubicBezTo>
                  <a:pt x="271549" y="246656"/>
                  <a:pt x="272203" y="257085"/>
                  <a:pt x="266007" y="263281"/>
                </a:cubicBezTo>
                <a:cubicBezTo>
                  <a:pt x="259811" y="269477"/>
                  <a:pt x="249821" y="272011"/>
                  <a:pt x="241069" y="271594"/>
                </a:cubicBezTo>
                <a:cubicBezTo>
                  <a:pt x="190943" y="269207"/>
                  <a:pt x="141316" y="260511"/>
                  <a:pt x="91440" y="254969"/>
                </a:cubicBezTo>
                <a:cubicBezTo>
                  <a:pt x="33251" y="235572"/>
                  <a:pt x="47106" y="254968"/>
                  <a:pt x="33251" y="213405"/>
                </a:cubicBezTo>
                <a:cubicBezTo>
                  <a:pt x="41564" y="205092"/>
                  <a:pt x="46439" y="188834"/>
                  <a:pt x="58189" y="188467"/>
                </a:cubicBezTo>
                <a:cubicBezTo>
                  <a:pt x="138697" y="185951"/>
                  <a:pt x="219520" y="193701"/>
                  <a:pt x="299258" y="205092"/>
                </a:cubicBezTo>
                <a:cubicBezTo>
                  <a:pt x="317659" y="207721"/>
                  <a:pt x="332213" y="222339"/>
                  <a:pt x="349135" y="230031"/>
                </a:cubicBezTo>
                <a:cubicBezTo>
                  <a:pt x="465923" y="283117"/>
                  <a:pt x="324435" y="213526"/>
                  <a:pt x="423949" y="263281"/>
                </a:cubicBezTo>
                <a:cubicBezTo>
                  <a:pt x="303862" y="283296"/>
                  <a:pt x="346731" y="280113"/>
                  <a:pt x="133004" y="254969"/>
                </a:cubicBezTo>
                <a:cubicBezTo>
                  <a:pt x="118184" y="253225"/>
                  <a:pt x="105412" y="243582"/>
                  <a:pt x="91440" y="238343"/>
                </a:cubicBezTo>
                <a:cubicBezTo>
                  <a:pt x="83236" y="235266"/>
                  <a:pt x="74815" y="232802"/>
                  <a:pt x="66502" y="230031"/>
                </a:cubicBezTo>
                <a:cubicBezTo>
                  <a:pt x="61294" y="224823"/>
                  <a:pt x="5137" y="178854"/>
                  <a:pt x="66502" y="171841"/>
                </a:cubicBezTo>
                <a:cubicBezTo>
                  <a:pt x="157392" y="161454"/>
                  <a:pt x="249382" y="177383"/>
                  <a:pt x="340822" y="180154"/>
                </a:cubicBezTo>
                <a:cubicBezTo>
                  <a:pt x="382946" y="222280"/>
                  <a:pt x="328430" y="172719"/>
                  <a:pt x="382386" y="205092"/>
                </a:cubicBezTo>
                <a:cubicBezTo>
                  <a:pt x="389106" y="209124"/>
                  <a:pt x="393469" y="216176"/>
                  <a:pt x="399011" y="221718"/>
                </a:cubicBezTo>
                <a:cubicBezTo>
                  <a:pt x="367120" y="317386"/>
                  <a:pt x="390829" y="272845"/>
                  <a:pt x="157942" y="238343"/>
                </a:cubicBezTo>
                <a:cubicBezTo>
                  <a:pt x="149274" y="237059"/>
                  <a:pt x="159524" y="219014"/>
                  <a:pt x="166255" y="213405"/>
                </a:cubicBezTo>
                <a:cubicBezTo>
                  <a:pt x="177718" y="203853"/>
                  <a:pt x="193964" y="202322"/>
                  <a:pt x="207818" y="196780"/>
                </a:cubicBezTo>
                <a:cubicBezTo>
                  <a:pt x="263236" y="199551"/>
                  <a:pt x="319584" y="194613"/>
                  <a:pt x="374073" y="205092"/>
                </a:cubicBezTo>
                <a:cubicBezTo>
                  <a:pt x="393695" y="208865"/>
                  <a:pt x="423949" y="238343"/>
                  <a:pt x="423949" y="238343"/>
                </a:cubicBezTo>
                <a:cubicBezTo>
                  <a:pt x="426720" y="246656"/>
                  <a:pt x="432262" y="254519"/>
                  <a:pt x="432262" y="263281"/>
                </a:cubicBezTo>
                <a:cubicBezTo>
                  <a:pt x="432262" y="301936"/>
                  <a:pt x="406351" y="291153"/>
                  <a:pt x="374073" y="296532"/>
                </a:cubicBezTo>
                <a:cubicBezTo>
                  <a:pt x="313113" y="293761"/>
                  <a:pt x="251843" y="294959"/>
                  <a:pt x="191193" y="288220"/>
                </a:cubicBezTo>
                <a:cubicBezTo>
                  <a:pt x="163739" y="285170"/>
                  <a:pt x="130905" y="258075"/>
                  <a:pt x="108066" y="246656"/>
                </a:cubicBezTo>
                <a:cubicBezTo>
                  <a:pt x="94719" y="239983"/>
                  <a:pt x="80357" y="235573"/>
                  <a:pt x="66502" y="230031"/>
                </a:cubicBezTo>
                <a:cubicBezTo>
                  <a:pt x="60960" y="224489"/>
                  <a:pt x="53908" y="220126"/>
                  <a:pt x="49876" y="213405"/>
                </a:cubicBezTo>
                <a:cubicBezTo>
                  <a:pt x="40048" y="197024"/>
                  <a:pt x="36706" y="171679"/>
                  <a:pt x="49876" y="155216"/>
                </a:cubicBezTo>
                <a:cubicBezTo>
                  <a:pt x="55350" y="148373"/>
                  <a:pt x="66610" y="149980"/>
                  <a:pt x="74815" y="146903"/>
                </a:cubicBezTo>
                <a:cubicBezTo>
                  <a:pt x="88786" y="141664"/>
                  <a:pt x="102524" y="135820"/>
                  <a:pt x="116378" y="130278"/>
                </a:cubicBezTo>
                <a:cubicBezTo>
                  <a:pt x="146858" y="133049"/>
                  <a:pt x="178783" y="128913"/>
                  <a:pt x="207818" y="138591"/>
                </a:cubicBezTo>
                <a:cubicBezTo>
                  <a:pt x="216131" y="141362"/>
                  <a:pt x="224444" y="160758"/>
                  <a:pt x="216131" y="163529"/>
                </a:cubicBezTo>
                <a:cubicBezTo>
                  <a:pt x="197543" y="169725"/>
                  <a:pt x="177338" y="157987"/>
                  <a:pt x="157942" y="155216"/>
                </a:cubicBezTo>
                <a:cubicBezTo>
                  <a:pt x="166255" y="149674"/>
                  <a:pt x="173526" y="142099"/>
                  <a:pt x="182880" y="138591"/>
                </a:cubicBezTo>
                <a:cubicBezTo>
                  <a:pt x="230059" y="120899"/>
                  <a:pt x="286586" y="135058"/>
                  <a:pt x="332509" y="138591"/>
                </a:cubicBezTo>
                <a:cubicBezTo>
                  <a:pt x="335280" y="146904"/>
                  <a:pt x="342541" y="154937"/>
                  <a:pt x="340822" y="163529"/>
                </a:cubicBezTo>
                <a:cubicBezTo>
                  <a:pt x="339285" y="171214"/>
                  <a:pt x="332028" y="179853"/>
                  <a:pt x="324196" y="180154"/>
                </a:cubicBezTo>
                <a:lnTo>
                  <a:pt x="124691" y="171841"/>
                </a:lnTo>
                <a:cubicBezTo>
                  <a:pt x="113607" y="163528"/>
                  <a:pt x="100310" y="157546"/>
                  <a:pt x="91440" y="146903"/>
                </a:cubicBezTo>
                <a:cubicBezTo>
                  <a:pt x="79738" y="132861"/>
                  <a:pt x="80710" y="102127"/>
                  <a:pt x="91440" y="88714"/>
                </a:cubicBezTo>
                <a:cubicBezTo>
                  <a:pt x="96914" y="81872"/>
                  <a:pt x="108065" y="83172"/>
                  <a:pt x="116378" y="80401"/>
                </a:cubicBezTo>
                <a:cubicBezTo>
                  <a:pt x="202276" y="83172"/>
                  <a:pt x="288427" y="81577"/>
                  <a:pt x="374073" y="88714"/>
                </a:cubicBezTo>
                <a:cubicBezTo>
                  <a:pt x="461545" y="96004"/>
                  <a:pt x="379298" y="117453"/>
                  <a:pt x="440575" y="97027"/>
                </a:cubicBezTo>
                <a:cubicBezTo>
                  <a:pt x="448888" y="102569"/>
                  <a:pt x="458449" y="106588"/>
                  <a:pt x="465513" y="113652"/>
                </a:cubicBezTo>
                <a:cubicBezTo>
                  <a:pt x="487948" y="136088"/>
                  <a:pt x="489751" y="156618"/>
                  <a:pt x="473826" y="188467"/>
                </a:cubicBezTo>
                <a:cubicBezTo>
                  <a:pt x="467381" y="201357"/>
                  <a:pt x="435751" y="209471"/>
                  <a:pt x="423949" y="213405"/>
                </a:cubicBezTo>
                <a:cubicBezTo>
                  <a:pt x="382385" y="207863"/>
                  <a:pt x="339281" y="209287"/>
                  <a:pt x="299258" y="196780"/>
                </a:cubicBezTo>
                <a:cubicBezTo>
                  <a:pt x="290894" y="194166"/>
                  <a:pt x="290946" y="180604"/>
                  <a:pt x="290946" y="171841"/>
                </a:cubicBezTo>
                <a:cubicBezTo>
                  <a:pt x="290946" y="143336"/>
                  <a:pt x="294731" y="128761"/>
                  <a:pt x="315884" y="113652"/>
                </a:cubicBezTo>
                <a:cubicBezTo>
                  <a:pt x="344315" y="93344"/>
                  <a:pt x="372663" y="79021"/>
                  <a:pt x="407324" y="72089"/>
                </a:cubicBezTo>
                <a:cubicBezTo>
                  <a:pt x="431928" y="67168"/>
                  <a:pt x="457200" y="66547"/>
                  <a:pt x="482138" y="63776"/>
                </a:cubicBezTo>
                <a:cubicBezTo>
                  <a:pt x="498764" y="66547"/>
                  <a:pt x="522218" y="58374"/>
                  <a:pt x="532015" y="72089"/>
                </a:cubicBezTo>
                <a:cubicBezTo>
                  <a:pt x="541812" y="85804"/>
                  <a:pt x="533368" y="108157"/>
                  <a:pt x="523702" y="121965"/>
                </a:cubicBezTo>
                <a:cubicBezTo>
                  <a:pt x="506303" y="146821"/>
                  <a:pt x="475342" y="154711"/>
                  <a:pt x="448887" y="163529"/>
                </a:cubicBezTo>
                <a:cubicBezTo>
                  <a:pt x="432262" y="157987"/>
                  <a:pt x="413271" y="157089"/>
                  <a:pt x="399011" y="146903"/>
                </a:cubicBezTo>
                <a:cubicBezTo>
                  <a:pt x="391881" y="141810"/>
                  <a:pt x="390698" y="130727"/>
                  <a:pt x="390698" y="121965"/>
                </a:cubicBezTo>
                <a:cubicBezTo>
                  <a:pt x="390698" y="102372"/>
                  <a:pt x="396240" y="83172"/>
                  <a:pt x="399011" y="63776"/>
                </a:cubicBezTo>
                <a:cubicBezTo>
                  <a:pt x="410095" y="66547"/>
                  <a:pt x="422343" y="66421"/>
                  <a:pt x="432262" y="72089"/>
                </a:cubicBezTo>
                <a:cubicBezTo>
                  <a:pt x="451345" y="82994"/>
                  <a:pt x="469900" y="100952"/>
                  <a:pt x="448887" y="121965"/>
                </a:cubicBezTo>
                <a:cubicBezTo>
                  <a:pt x="442691" y="128161"/>
                  <a:pt x="432262" y="127507"/>
                  <a:pt x="423949" y="130278"/>
                </a:cubicBezTo>
                <a:cubicBezTo>
                  <a:pt x="409164" y="129292"/>
                  <a:pt x="176143" y="126408"/>
                  <a:pt x="99753" y="97027"/>
                </a:cubicBezTo>
                <a:cubicBezTo>
                  <a:pt x="86822" y="92054"/>
                  <a:pt x="78613" y="78817"/>
                  <a:pt x="66502" y="72089"/>
                </a:cubicBezTo>
                <a:cubicBezTo>
                  <a:pt x="-55520" y="4299"/>
                  <a:pt x="85011" y="95511"/>
                  <a:pt x="0" y="38838"/>
                </a:cubicBezTo>
                <a:cubicBezTo>
                  <a:pt x="86574" y="-26092"/>
                  <a:pt x="30839" y="4246"/>
                  <a:pt x="241069" y="30525"/>
                </a:cubicBezTo>
                <a:cubicBezTo>
                  <a:pt x="260779" y="32989"/>
                  <a:pt x="319605" y="53168"/>
                  <a:pt x="340822" y="63776"/>
                </a:cubicBezTo>
                <a:cubicBezTo>
                  <a:pt x="349758" y="68244"/>
                  <a:pt x="357086" y="75444"/>
                  <a:pt x="365760" y="80401"/>
                </a:cubicBezTo>
                <a:cubicBezTo>
                  <a:pt x="376519" y="86549"/>
                  <a:pt x="387927" y="91485"/>
                  <a:pt x="399011" y="97027"/>
                </a:cubicBezTo>
                <a:cubicBezTo>
                  <a:pt x="401782" y="105340"/>
                  <a:pt x="408765" y="113322"/>
                  <a:pt x="407324" y="121965"/>
                </a:cubicBezTo>
                <a:cubicBezTo>
                  <a:pt x="405681" y="131820"/>
                  <a:pt x="396939" y="139102"/>
                  <a:pt x="390698" y="146903"/>
                </a:cubicBezTo>
                <a:cubicBezTo>
                  <a:pt x="369369" y="173565"/>
                  <a:pt x="372228" y="161911"/>
                  <a:pt x="332509" y="171841"/>
                </a:cubicBezTo>
                <a:cubicBezTo>
                  <a:pt x="324008" y="173966"/>
                  <a:pt x="315884" y="177383"/>
                  <a:pt x="307571" y="180154"/>
                </a:cubicBezTo>
                <a:cubicBezTo>
                  <a:pt x="266007" y="177383"/>
                  <a:pt x="223469" y="181208"/>
                  <a:pt x="182880" y="171841"/>
                </a:cubicBezTo>
                <a:cubicBezTo>
                  <a:pt x="175243" y="170079"/>
                  <a:pt x="192496" y="158721"/>
                  <a:pt x="199506" y="155216"/>
                </a:cubicBezTo>
                <a:cubicBezTo>
                  <a:pt x="209724" y="150107"/>
                  <a:pt x="221487" y="148781"/>
                  <a:pt x="232756" y="146903"/>
                </a:cubicBezTo>
                <a:cubicBezTo>
                  <a:pt x="254792" y="143230"/>
                  <a:pt x="277091" y="141362"/>
                  <a:pt x="299258" y="138591"/>
                </a:cubicBezTo>
                <a:cubicBezTo>
                  <a:pt x="304614" y="136806"/>
                  <a:pt x="355359" y="119181"/>
                  <a:pt x="357447" y="121965"/>
                </a:cubicBezTo>
                <a:cubicBezTo>
                  <a:pt x="385536" y="159416"/>
                  <a:pt x="338898" y="166941"/>
                  <a:pt x="324196" y="171841"/>
                </a:cubicBezTo>
                <a:cubicBezTo>
                  <a:pt x="313113" y="169070"/>
                  <a:pt x="301164" y="168638"/>
                  <a:pt x="290946" y="163529"/>
                </a:cubicBezTo>
                <a:cubicBezTo>
                  <a:pt x="283936" y="160024"/>
                  <a:pt x="280271" y="152004"/>
                  <a:pt x="274320" y="146903"/>
                </a:cubicBezTo>
                <a:cubicBezTo>
                  <a:pt x="239764" y="117284"/>
                  <a:pt x="239180" y="117935"/>
                  <a:pt x="207818" y="97027"/>
                </a:cubicBezTo>
                <a:cubicBezTo>
                  <a:pt x="218902" y="91485"/>
                  <a:pt x="229679" y="85282"/>
                  <a:pt x="241069" y="80401"/>
                </a:cubicBezTo>
                <a:cubicBezTo>
                  <a:pt x="289123" y="59807"/>
                  <a:pt x="303281" y="74956"/>
                  <a:pt x="374073" y="80401"/>
                </a:cubicBezTo>
                <a:cubicBezTo>
                  <a:pt x="385157" y="88714"/>
                  <a:pt x="407324" y="91485"/>
                  <a:pt x="407324" y="105340"/>
                </a:cubicBezTo>
                <a:cubicBezTo>
                  <a:pt x="407324" y="117732"/>
                  <a:pt x="386414" y="120843"/>
                  <a:pt x="374073" y="121965"/>
                </a:cubicBezTo>
                <a:cubicBezTo>
                  <a:pt x="354560" y="123739"/>
                  <a:pt x="335280" y="116423"/>
                  <a:pt x="315884" y="113652"/>
                </a:cubicBezTo>
                <a:cubicBezTo>
                  <a:pt x="313113" y="105339"/>
                  <a:pt x="307571" y="97476"/>
                  <a:pt x="307571" y="88714"/>
                </a:cubicBezTo>
                <a:cubicBezTo>
                  <a:pt x="307571" y="57290"/>
                  <a:pt x="322933" y="60227"/>
                  <a:pt x="349135" y="55463"/>
                </a:cubicBezTo>
                <a:cubicBezTo>
                  <a:pt x="368412" y="51958"/>
                  <a:pt x="387928" y="49922"/>
                  <a:pt x="407324" y="47151"/>
                </a:cubicBezTo>
                <a:cubicBezTo>
                  <a:pt x="410336" y="47527"/>
                  <a:pt x="500941" y="57209"/>
                  <a:pt x="515389" y="63776"/>
                </a:cubicBezTo>
                <a:cubicBezTo>
                  <a:pt x="533579" y="72044"/>
                  <a:pt x="565266" y="97027"/>
                  <a:pt x="565266" y="97027"/>
                </a:cubicBezTo>
                <a:cubicBezTo>
                  <a:pt x="562495" y="119194"/>
                  <a:pt x="567802" y="144001"/>
                  <a:pt x="556953" y="163529"/>
                </a:cubicBezTo>
                <a:cubicBezTo>
                  <a:pt x="551405" y="173516"/>
                  <a:pt x="535119" y="172249"/>
                  <a:pt x="523702" y="171841"/>
                </a:cubicBezTo>
                <a:cubicBezTo>
                  <a:pt x="457012" y="169459"/>
                  <a:pt x="390698" y="160758"/>
                  <a:pt x="324196" y="155216"/>
                </a:cubicBezTo>
                <a:cubicBezTo>
                  <a:pt x="315883" y="152445"/>
                  <a:pt x="295339" y="154740"/>
                  <a:pt x="299258" y="146903"/>
                </a:cubicBezTo>
                <a:cubicBezTo>
                  <a:pt x="304368" y="136685"/>
                  <a:pt x="321240" y="136713"/>
                  <a:pt x="332509" y="138591"/>
                </a:cubicBezTo>
                <a:cubicBezTo>
                  <a:pt x="340240" y="139879"/>
                  <a:pt x="342614" y="150869"/>
                  <a:pt x="349135" y="155216"/>
                </a:cubicBezTo>
                <a:cubicBezTo>
                  <a:pt x="359446" y="162090"/>
                  <a:pt x="371302" y="166299"/>
                  <a:pt x="382386" y="171841"/>
                </a:cubicBezTo>
                <a:cubicBezTo>
                  <a:pt x="385740" y="181904"/>
                  <a:pt x="412574" y="229156"/>
                  <a:pt x="390698" y="246656"/>
                </a:cubicBezTo>
                <a:cubicBezTo>
                  <a:pt x="381777" y="253793"/>
                  <a:pt x="368531" y="252198"/>
                  <a:pt x="357447" y="254969"/>
                </a:cubicBezTo>
                <a:cubicBezTo>
                  <a:pt x="335156" y="253111"/>
                  <a:pt x="266712" y="255321"/>
                  <a:pt x="232756" y="238343"/>
                </a:cubicBezTo>
                <a:cubicBezTo>
                  <a:pt x="223820" y="233875"/>
                  <a:pt x="216131" y="227260"/>
                  <a:pt x="207818" y="221718"/>
                </a:cubicBezTo>
                <a:cubicBezTo>
                  <a:pt x="210589" y="196780"/>
                  <a:pt x="204909" y="169346"/>
                  <a:pt x="216131" y="146903"/>
                </a:cubicBezTo>
                <a:cubicBezTo>
                  <a:pt x="221240" y="136684"/>
                  <a:pt x="237957" y="138591"/>
                  <a:pt x="249382" y="138591"/>
                </a:cubicBezTo>
                <a:cubicBezTo>
                  <a:pt x="274473" y="138591"/>
                  <a:pt x="299258" y="144132"/>
                  <a:pt x="324196" y="146903"/>
                </a:cubicBezTo>
                <a:cubicBezTo>
                  <a:pt x="337783" y="151432"/>
                  <a:pt x="365592" y="158271"/>
                  <a:pt x="374073" y="171841"/>
                </a:cubicBezTo>
                <a:cubicBezTo>
                  <a:pt x="383361" y="186702"/>
                  <a:pt x="390698" y="221718"/>
                  <a:pt x="390698" y="221718"/>
                </a:cubicBezTo>
                <a:cubicBezTo>
                  <a:pt x="387927" y="230031"/>
                  <a:pt x="388582" y="240460"/>
                  <a:pt x="382386" y="246656"/>
                </a:cubicBezTo>
                <a:cubicBezTo>
                  <a:pt x="376190" y="252852"/>
                  <a:pt x="366210" y="254969"/>
                  <a:pt x="357447" y="254969"/>
                </a:cubicBezTo>
                <a:cubicBezTo>
                  <a:pt x="326841" y="254969"/>
                  <a:pt x="296487" y="249427"/>
                  <a:pt x="266007" y="246656"/>
                </a:cubicBezTo>
                <a:cubicBezTo>
                  <a:pt x="263236" y="238343"/>
                  <a:pt x="257695" y="230480"/>
                  <a:pt x="257695" y="221718"/>
                </a:cubicBezTo>
                <a:cubicBezTo>
                  <a:pt x="257695" y="125546"/>
                  <a:pt x="387384" y="193744"/>
                  <a:pt x="457200" y="196780"/>
                </a:cubicBezTo>
                <a:cubicBezTo>
                  <a:pt x="473825" y="199551"/>
                  <a:pt x="491295" y="199174"/>
                  <a:pt x="507076" y="205092"/>
                </a:cubicBezTo>
                <a:cubicBezTo>
                  <a:pt x="537644" y="216555"/>
                  <a:pt x="524592" y="261502"/>
                  <a:pt x="515389" y="279907"/>
                </a:cubicBezTo>
                <a:cubicBezTo>
                  <a:pt x="511470" y="287744"/>
                  <a:pt x="498764" y="285449"/>
                  <a:pt x="490451" y="288220"/>
                </a:cubicBezTo>
                <a:cubicBezTo>
                  <a:pt x="429491" y="279907"/>
                  <a:pt x="367729" y="276172"/>
                  <a:pt x="307571" y="263281"/>
                </a:cubicBezTo>
                <a:cubicBezTo>
                  <a:pt x="289396" y="259386"/>
                  <a:pt x="274853" y="245492"/>
                  <a:pt x="257695" y="238343"/>
                </a:cubicBezTo>
                <a:cubicBezTo>
                  <a:pt x="241518" y="231603"/>
                  <a:pt x="224444" y="227260"/>
                  <a:pt x="207818" y="221718"/>
                </a:cubicBezTo>
                <a:cubicBezTo>
                  <a:pt x="200629" y="216925"/>
                  <a:pt x="150273" y="184019"/>
                  <a:pt x="149629" y="180154"/>
                </a:cubicBezTo>
                <a:cubicBezTo>
                  <a:pt x="147696" y="168558"/>
                  <a:pt x="166254" y="163529"/>
                  <a:pt x="174567" y="155216"/>
                </a:cubicBezTo>
                <a:cubicBezTo>
                  <a:pt x="189662" y="156377"/>
                  <a:pt x="354187" y="156899"/>
                  <a:pt x="423949" y="180154"/>
                </a:cubicBezTo>
                <a:cubicBezTo>
                  <a:pt x="438105" y="184873"/>
                  <a:pt x="452469" y="189533"/>
                  <a:pt x="465513" y="196780"/>
                </a:cubicBezTo>
                <a:cubicBezTo>
                  <a:pt x="477624" y="203508"/>
                  <a:pt x="487490" y="213665"/>
                  <a:pt x="498764" y="221718"/>
                </a:cubicBezTo>
                <a:cubicBezTo>
                  <a:pt x="506894" y="227525"/>
                  <a:pt x="515389" y="232801"/>
                  <a:pt x="523702" y="238343"/>
                </a:cubicBezTo>
                <a:cubicBezTo>
                  <a:pt x="526473" y="246656"/>
                  <a:pt x="537272" y="256271"/>
                  <a:pt x="532015" y="263281"/>
                </a:cubicBezTo>
                <a:cubicBezTo>
                  <a:pt x="525160" y="272421"/>
                  <a:pt x="510179" y="272070"/>
                  <a:pt x="498764" y="271594"/>
                </a:cubicBezTo>
                <a:cubicBezTo>
                  <a:pt x="443118" y="269276"/>
                  <a:pt x="387774" y="261877"/>
                  <a:pt x="332509" y="254969"/>
                </a:cubicBezTo>
                <a:cubicBezTo>
                  <a:pt x="299060" y="250788"/>
                  <a:pt x="232756" y="238343"/>
                  <a:pt x="232756" y="238343"/>
                </a:cubicBezTo>
                <a:lnTo>
                  <a:pt x="133004" y="188467"/>
                </a:lnTo>
                <a:lnTo>
                  <a:pt x="99753" y="171841"/>
                </a:lnTo>
                <a:cubicBezTo>
                  <a:pt x="108066" y="166299"/>
                  <a:pt x="114711" y="155670"/>
                  <a:pt x="124691" y="155216"/>
                </a:cubicBezTo>
                <a:cubicBezTo>
                  <a:pt x="209734" y="151351"/>
                  <a:pt x="264807" y="160983"/>
                  <a:pt x="340822" y="171841"/>
                </a:cubicBezTo>
                <a:cubicBezTo>
                  <a:pt x="374073" y="188467"/>
                  <a:pt x="409643" y="201097"/>
                  <a:pt x="440575" y="221718"/>
                </a:cubicBezTo>
                <a:cubicBezTo>
                  <a:pt x="448888" y="227260"/>
                  <a:pt x="457712" y="232102"/>
                  <a:pt x="465513" y="238343"/>
                </a:cubicBezTo>
                <a:cubicBezTo>
                  <a:pt x="471633" y="243239"/>
                  <a:pt x="489741" y="253068"/>
                  <a:pt x="482138" y="254969"/>
                </a:cubicBezTo>
                <a:cubicBezTo>
                  <a:pt x="465787" y="259057"/>
                  <a:pt x="448887" y="249427"/>
                  <a:pt x="432262" y="246656"/>
                </a:cubicBezTo>
                <a:cubicBezTo>
                  <a:pt x="422196" y="216460"/>
                  <a:pt x="423949" y="230480"/>
                  <a:pt x="423949" y="20509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Forme libre 8"/>
          <p:cNvSpPr/>
          <p:nvPr/>
        </p:nvSpPr>
        <p:spPr>
          <a:xfrm>
            <a:off x="2068765" y="3728397"/>
            <a:ext cx="292050" cy="532014"/>
          </a:xfrm>
          <a:custGeom>
            <a:avLst/>
            <a:gdLst>
              <a:gd name="connsiteX0" fmla="*/ 239 w 292050"/>
              <a:gd name="connsiteY0" fmla="*/ 58189 h 532014"/>
              <a:gd name="connsiteX1" fmla="*/ 8551 w 292050"/>
              <a:gd name="connsiteY1" fmla="*/ 390698 h 532014"/>
              <a:gd name="connsiteX2" fmla="*/ 33490 w 292050"/>
              <a:gd name="connsiteY2" fmla="*/ 465512 h 532014"/>
              <a:gd name="connsiteX3" fmla="*/ 50115 w 292050"/>
              <a:gd name="connsiteY3" fmla="*/ 498763 h 532014"/>
              <a:gd name="connsiteX4" fmla="*/ 83366 w 292050"/>
              <a:gd name="connsiteY4" fmla="*/ 532014 h 532014"/>
              <a:gd name="connsiteX5" fmla="*/ 174806 w 292050"/>
              <a:gd name="connsiteY5" fmla="*/ 523701 h 532014"/>
              <a:gd name="connsiteX6" fmla="*/ 224682 w 292050"/>
              <a:gd name="connsiteY6" fmla="*/ 507076 h 532014"/>
              <a:gd name="connsiteX7" fmla="*/ 257933 w 292050"/>
              <a:gd name="connsiteY7" fmla="*/ 465512 h 532014"/>
              <a:gd name="connsiteX8" fmla="*/ 274559 w 292050"/>
              <a:gd name="connsiteY8" fmla="*/ 407323 h 532014"/>
              <a:gd name="connsiteX9" fmla="*/ 282871 w 292050"/>
              <a:gd name="connsiteY9" fmla="*/ 74814 h 532014"/>
              <a:gd name="connsiteX10" fmla="*/ 257933 w 292050"/>
              <a:gd name="connsiteY10" fmla="*/ 16625 h 532014"/>
              <a:gd name="connsiteX11" fmla="*/ 208057 w 292050"/>
              <a:gd name="connsiteY11" fmla="*/ 0 h 532014"/>
              <a:gd name="connsiteX12" fmla="*/ 108304 w 292050"/>
              <a:gd name="connsiteY12" fmla="*/ 8312 h 532014"/>
              <a:gd name="connsiteX13" fmla="*/ 33490 w 292050"/>
              <a:gd name="connsiteY13" fmla="*/ 16625 h 532014"/>
              <a:gd name="connsiteX14" fmla="*/ 16864 w 292050"/>
              <a:gd name="connsiteY14" fmla="*/ 33250 h 532014"/>
              <a:gd name="connsiteX15" fmla="*/ 239 w 292050"/>
              <a:gd name="connsiteY15" fmla="*/ 58189 h 532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92050" h="532014">
                <a:moveTo>
                  <a:pt x="239" y="58189"/>
                </a:moveTo>
                <a:cubicBezTo>
                  <a:pt x="-1147" y="117764"/>
                  <a:pt x="3735" y="279932"/>
                  <a:pt x="8551" y="390698"/>
                </a:cubicBezTo>
                <a:cubicBezTo>
                  <a:pt x="11058" y="448351"/>
                  <a:pt x="11930" y="427782"/>
                  <a:pt x="33490" y="465512"/>
                </a:cubicBezTo>
                <a:cubicBezTo>
                  <a:pt x="39638" y="476271"/>
                  <a:pt x="42680" y="488849"/>
                  <a:pt x="50115" y="498763"/>
                </a:cubicBezTo>
                <a:cubicBezTo>
                  <a:pt x="59520" y="511303"/>
                  <a:pt x="83366" y="532014"/>
                  <a:pt x="83366" y="532014"/>
                </a:cubicBezTo>
                <a:cubicBezTo>
                  <a:pt x="113846" y="529243"/>
                  <a:pt x="144666" y="529020"/>
                  <a:pt x="174806" y="523701"/>
                </a:cubicBezTo>
                <a:cubicBezTo>
                  <a:pt x="192064" y="520655"/>
                  <a:pt x="224682" y="507076"/>
                  <a:pt x="224682" y="507076"/>
                </a:cubicBezTo>
                <a:cubicBezTo>
                  <a:pt x="240146" y="491612"/>
                  <a:pt x="247446" y="486486"/>
                  <a:pt x="257933" y="465512"/>
                </a:cubicBezTo>
                <a:cubicBezTo>
                  <a:pt x="263896" y="453585"/>
                  <a:pt x="271895" y="417978"/>
                  <a:pt x="274559" y="407323"/>
                </a:cubicBezTo>
                <a:cubicBezTo>
                  <a:pt x="294633" y="226655"/>
                  <a:pt x="297463" y="271818"/>
                  <a:pt x="282871" y="74814"/>
                </a:cubicBezTo>
                <a:cubicBezTo>
                  <a:pt x="281307" y="53697"/>
                  <a:pt x="279954" y="27635"/>
                  <a:pt x="257933" y="16625"/>
                </a:cubicBezTo>
                <a:cubicBezTo>
                  <a:pt x="242258" y="8788"/>
                  <a:pt x="208057" y="0"/>
                  <a:pt x="208057" y="0"/>
                </a:cubicBezTo>
                <a:lnTo>
                  <a:pt x="108304" y="8312"/>
                </a:lnTo>
                <a:cubicBezTo>
                  <a:pt x="83326" y="10691"/>
                  <a:pt x="57697" y="10023"/>
                  <a:pt x="33490" y="16625"/>
                </a:cubicBezTo>
                <a:cubicBezTo>
                  <a:pt x="25929" y="18687"/>
                  <a:pt x="21760" y="27130"/>
                  <a:pt x="16864" y="33250"/>
                </a:cubicBezTo>
                <a:cubicBezTo>
                  <a:pt x="-1298" y="55952"/>
                  <a:pt x="1625" y="-1386"/>
                  <a:pt x="239" y="58189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Forme libre 9"/>
          <p:cNvSpPr/>
          <p:nvPr/>
        </p:nvSpPr>
        <p:spPr>
          <a:xfrm>
            <a:off x="2194560" y="3250276"/>
            <a:ext cx="808336" cy="540328"/>
          </a:xfrm>
          <a:custGeom>
            <a:avLst/>
            <a:gdLst>
              <a:gd name="connsiteX0" fmla="*/ 0 w 808336"/>
              <a:gd name="connsiteY0" fmla="*/ 540328 h 540328"/>
              <a:gd name="connsiteX1" fmla="*/ 8313 w 808336"/>
              <a:gd name="connsiteY1" fmla="*/ 498764 h 540328"/>
              <a:gd name="connsiteX2" fmla="*/ 41564 w 808336"/>
              <a:gd name="connsiteY2" fmla="*/ 448888 h 540328"/>
              <a:gd name="connsiteX3" fmla="*/ 58189 w 808336"/>
              <a:gd name="connsiteY3" fmla="*/ 399011 h 540328"/>
              <a:gd name="connsiteX4" fmla="*/ 66502 w 808336"/>
              <a:gd name="connsiteY4" fmla="*/ 374073 h 540328"/>
              <a:gd name="connsiteX5" fmla="*/ 83127 w 808336"/>
              <a:gd name="connsiteY5" fmla="*/ 349135 h 540328"/>
              <a:gd name="connsiteX6" fmla="*/ 108065 w 808336"/>
              <a:gd name="connsiteY6" fmla="*/ 299259 h 540328"/>
              <a:gd name="connsiteX7" fmla="*/ 133004 w 808336"/>
              <a:gd name="connsiteY7" fmla="*/ 216131 h 540328"/>
              <a:gd name="connsiteX8" fmla="*/ 149629 w 808336"/>
              <a:gd name="connsiteY8" fmla="*/ 191193 h 540328"/>
              <a:gd name="connsiteX9" fmla="*/ 166255 w 808336"/>
              <a:gd name="connsiteY9" fmla="*/ 124691 h 540328"/>
              <a:gd name="connsiteX10" fmla="*/ 191193 w 808336"/>
              <a:gd name="connsiteY10" fmla="*/ 74815 h 540328"/>
              <a:gd name="connsiteX11" fmla="*/ 232756 w 808336"/>
              <a:gd name="connsiteY11" fmla="*/ 0 h 540328"/>
              <a:gd name="connsiteX12" fmla="*/ 307571 w 808336"/>
              <a:gd name="connsiteY12" fmla="*/ 33251 h 540328"/>
              <a:gd name="connsiteX13" fmla="*/ 340822 w 808336"/>
              <a:gd name="connsiteY13" fmla="*/ 66502 h 540328"/>
              <a:gd name="connsiteX14" fmla="*/ 415636 w 808336"/>
              <a:gd name="connsiteY14" fmla="*/ 91440 h 540328"/>
              <a:gd name="connsiteX15" fmla="*/ 432262 w 808336"/>
              <a:gd name="connsiteY15" fmla="*/ 108066 h 540328"/>
              <a:gd name="connsiteX16" fmla="*/ 490451 w 808336"/>
              <a:gd name="connsiteY16" fmla="*/ 124691 h 540328"/>
              <a:gd name="connsiteX17" fmla="*/ 598516 w 808336"/>
              <a:gd name="connsiteY17" fmla="*/ 166255 h 540328"/>
              <a:gd name="connsiteX18" fmla="*/ 689956 w 808336"/>
              <a:gd name="connsiteY18" fmla="*/ 199506 h 540328"/>
              <a:gd name="connsiteX19" fmla="*/ 773084 w 808336"/>
              <a:gd name="connsiteY19" fmla="*/ 216131 h 540328"/>
              <a:gd name="connsiteX20" fmla="*/ 798022 w 808336"/>
              <a:gd name="connsiteY20" fmla="*/ 224444 h 540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08336" h="540328">
                <a:moveTo>
                  <a:pt x="0" y="540328"/>
                </a:moveTo>
                <a:cubicBezTo>
                  <a:pt x="2771" y="526473"/>
                  <a:pt x="2466" y="511627"/>
                  <a:pt x="8313" y="498764"/>
                </a:cubicBezTo>
                <a:cubicBezTo>
                  <a:pt x="16581" y="480574"/>
                  <a:pt x="41564" y="448888"/>
                  <a:pt x="41564" y="448888"/>
                </a:cubicBezTo>
                <a:lnTo>
                  <a:pt x="58189" y="399011"/>
                </a:lnTo>
                <a:cubicBezTo>
                  <a:pt x="60960" y="390698"/>
                  <a:pt x="61642" y="381364"/>
                  <a:pt x="66502" y="374073"/>
                </a:cubicBezTo>
                <a:cubicBezTo>
                  <a:pt x="72044" y="365760"/>
                  <a:pt x="78659" y="358071"/>
                  <a:pt x="83127" y="349135"/>
                </a:cubicBezTo>
                <a:cubicBezTo>
                  <a:pt x="117543" y="280303"/>
                  <a:pt x="60420" y="370727"/>
                  <a:pt x="108065" y="299259"/>
                </a:cubicBezTo>
                <a:cubicBezTo>
                  <a:pt x="112712" y="280671"/>
                  <a:pt x="124908" y="228275"/>
                  <a:pt x="133004" y="216131"/>
                </a:cubicBezTo>
                <a:lnTo>
                  <a:pt x="149629" y="191193"/>
                </a:lnTo>
                <a:cubicBezTo>
                  <a:pt x="155171" y="169026"/>
                  <a:pt x="153580" y="143703"/>
                  <a:pt x="166255" y="124691"/>
                </a:cubicBezTo>
                <a:cubicBezTo>
                  <a:pt x="183715" y="98501"/>
                  <a:pt x="183251" y="103935"/>
                  <a:pt x="191193" y="74815"/>
                </a:cubicBezTo>
                <a:cubicBezTo>
                  <a:pt x="211819" y="-813"/>
                  <a:pt x="185422" y="15779"/>
                  <a:pt x="232756" y="0"/>
                </a:cubicBezTo>
                <a:cubicBezTo>
                  <a:pt x="266900" y="11382"/>
                  <a:pt x="282423" y="11696"/>
                  <a:pt x="307571" y="33251"/>
                </a:cubicBezTo>
                <a:cubicBezTo>
                  <a:pt x="319472" y="43452"/>
                  <a:pt x="326269" y="60680"/>
                  <a:pt x="340822" y="66502"/>
                </a:cubicBezTo>
                <a:cubicBezTo>
                  <a:pt x="392993" y="87371"/>
                  <a:pt x="367909" y="79509"/>
                  <a:pt x="415636" y="91440"/>
                </a:cubicBezTo>
                <a:cubicBezTo>
                  <a:pt x="421178" y="96982"/>
                  <a:pt x="425541" y="104034"/>
                  <a:pt x="432262" y="108066"/>
                </a:cubicBezTo>
                <a:cubicBezTo>
                  <a:pt x="440783" y="113179"/>
                  <a:pt x="484236" y="123137"/>
                  <a:pt x="490451" y="124691"/>
                </a:cubicBezTo>
                <a:cubicBezTo>
                  <a:pt x="627352" y="193142"/>
                  <a:pt x="499722" y="136617"/>
                  <a:pt x="598516" y="166255"/>
                </a:cubicBezTo>
                <a:cubicBezTo>
                  <a:pt x="641473" y="179142"/>
                  <a:pt x="643397" y="190195"/>
                  <a:pt x="689956" y="199506"/>
                </a:cubicBezTo>
                <a:cubicBezTo>
                  <a:pt x="717665" y="205048"/>
                  <a:pt x="745670" y="209277"/>
                  <a:pt x="773084" y="216131"/>
                </a:cubicBezTo>
                <a:cubicBezTo>
                  <a:pt x="809023" y="225116"/>
                  <a:pt x="817760" y="224444"/>
                  <a:pt x="798022" y="22444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Forme libre 10"/>
          <p:cNvSpPr/>
          <p:nvPr/>
        </p:nvSpPr>
        <p:spPr>
          <a:xfrm>
            <a:off x="2294313" y="3482800"/>
            <a:ext cx="698269" cy="332742"/>
          </a:xfrm>
          <a:custGeom>
            <a:avLst/>
            <a:gdLst>
              <a:gd name="connsiteX0" fmla="*/ 0 w 698269"/>
              <a:gd name="connsiteY0" fmla="*/ 332742 h 332742"/>
              <a:gd name="connsiteX1" fmla="*/ 33251 w 698269"/>
              <a:gd name="connsiteY1" fmla="*/ 291178 h 332742"/>
              <a:gd name="connsiteX2" fmla="*/ 49876 w 698269"/>
              <a:gd name="connsiteY2" fmla="*/ 266240 h 332742"/>
              <a:gd name="connsiteX3" fmla="*/ 74814 w 698269"/>
              <a:gd name="connsiteY3" fmla="*/ 249615 h 332742"/>
              <a:gd name="connsiteX4" fmla="*/ 91440 w 698269"/>
              <a:gd name="connsiteY4" fmla="*/ 232989 h 332742"/>
              <a:gd name="connsiteX5" fmla="*/ 99752 w 698269"/>
              <a:gd name="connsiteY5" fmla="*/ 208051 h 332742"/>
              <a:gd name="connsiteX6" fmla="*/ 116378 w 698269"/>
              <a:gd name="connsiteY6" fmla="*/ 191425 h 332742"/>
              <a:gd name="connsiteX7" fmla="*/ 149629 w 698269"/>
              <a:gd name="connsiteY7" fmla="*/ 124924 h 332742"/>
              <a:gd name="connsiteX8" fmla="*/ 166254 w 698269"/>
              <a:gd name="connsiteY8" fmla="*/ 75047 h 332742"/>
              <a:gd name="connsiteX9" fmla="*/ 174567 w 698269"/>
              <a:gd name="connsiteY9" fmla="*/ 41796 h 332742"/>
              <a:gd name="connsiteX10" fmla="*/ 199505 w 698269"/>
              <a:gd name="connsiteY10" fmla="*/ 25171 h 332742"/>
              <a:gd name="connsiteX11" fmla="*/ 216131 w 698269"/>
              <a:gd name="connsiteY11" fmla="*/ 8545 h 332742"/>
              <a:gd name="connsiteX12" fmla="*/ 274320 w 698269"/>
              <a:gd name="connsiteY12" fmla="*/ 25171 h 332742"/>
              <a:gd name="connsiteX13" fmla="*/ 307571 w 698269"/>
              <a:gd name="connsiteY13" fmla="*/ 33484 h 332742"/>
              <a:gd name="connsiteX14" fmla="*/ 349134 w 698269"/>
              <a:gd name="connsiteY14" fmla="*/ 50109 h 332742"/>
              <a:gd name="connsiteX15" fmla="*/ 399011 w 698269"/>
              <a:gd name="connsiteY15" fmla="*/ 75047 h 332742"/>
              <a:gd name="connsiteX16" fmla="*/ 423949 w 698269"/>
              <a:gd name="connsiteY16" fmla="*/ 91673 h 332742"/>
              <a:gd name="connsiteX17" fmla="*/ 473825 w 698269"/>
              <a:gd name="connsiteY17" fmla="*/ 108298 h 332742"/>
              <a:gd name="connsiteX18" fmla="*/ 490451 w 698269"/>
              <a:gd name="connsiteY18" fmla="*/ 124924 h 332742"/>
              <a:gd name="connsiteX19" fmla="*/ 523702 w 698269"/>
              <a:gd name="connsiteY19" fmla="*/ 133236 h 332742"/>
              <a:gd name="connsiteX20" fmla="*/ 573578 w 698269"/>
              <a:gd name="connsiteY20" fmla="*/ 149862 h 332742"/>
              <a:gd name="connsiteX21" fmla="*/ 631767 w 698269"/>
              <a:gd name="connsiteY21" fmla="*/ 174800 h 332742"/>
              <a:gd name="connsiteX22" fmla="*/ 656705 w 698269"/>
              <a:gd name="connsiteY22" fmla="*/ 166487 h 332742"/>
              <a:gd name="connsiteX23" fmla="*/ 689956 w 698269"/>
              <a:gd name="connsiteY23" fmla="*/ 99985 h 332742"/>
              <a:gd name="connsiteX24" fmla="*/ 698269 w 698269"/>
              <a:gd name="connsiteY24" fmla="*/ 75047 h 332742"/>
              <a:gd name="connsiteX25" fmla="*/ 689956 w 698269"/>
              <a:gd name="connsiteY25" fmla="*/ 16858 h 332742"/>
              <a:gd name="connsiteX26" fmla="*/ 606829 w 698269"/>
              <a:gd name="connsiteY26" fmla="*/ 233 h 332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98269" h="332742">
                <a:moveTo>
                  <a:pt x="0" y="332742"/>
                </a:moveTo>
                <a:cubicBezTo>
                  <a:pt x="11084" y="318887"/>
                  <a:pt x="22606" y="305372"/>
                  <a:pt x="33251" y="291178"/>
                </a:cubicBezTo>
                <a:cubicBezTo>
                  <a:pt x="39245" y="283186"/>
                  <a:pt x="42812" y="273304"/>
                  <a:pt x="49876" y="266240"/>
                </a:cubicBezTo>
                <a:cubicBezTo>
                  <a:pt x="56940" y="259176"/>
                  <a:pt x="67013" y="255856"/>
                  <a:pt x="74814" y="249615"/>
                </a:cubicBezTo>
                <a:cubicBezTo>
                  <a:pt x="80934" y="244719"/>
                  <a:pt x="85898" y="238531"/>
                  <a:pt x="91440" y="232989"/>
                </a:cubicBezTo>
                <a:cubicBezTo>
                  <a:pt x="94211" y="224676"/>
                  <a:pt x="95244" y="215565"/>
                  <a:pt x="99752" y="208051"/>
                </a:cubicBezTo>
                <a:cubicBezTo>
                  <a:pt x="103784" y="201330"/>
                  <a:pt x="112873" y="198435"/>
                  <a:pt x="116378" y="191425"/>
                </a:cubicBezTo>
                <a:cubicBezTo>
                  <a:pt x="154585" y="115012"/>
                  <a:pt x="112067" y="162483"/>
                  <a:pt x="149629" y="124924"/>
                </a:cubicBezTo>
                <a:cubicBezTo>
                  <a:pt x="155171" y="108298"/>
                  <a:pt x="162003" y="92049"/>
                  <a:pt x="166254" y="75047"/>
                </a:cubicBezTo>
                <a:cubicBezTo>
                  <a:pt x="169025" y="63963"/>
                  <a:pt x="168230" y="51302"/>
                  <a:pt x="174567" y="41796"/>
                </a:cubicBezTo>
                <a:cubicBezTo>
                  <a:pt x="180109" y="33483"/>
                  <a:pt x="191704" y="31412"/>
                  <a:pt x="199505" y="25171"/>
                </a:cubicBezTo>
                <a:cubicBezTo>
                  <a:pt x="205625" y="20275"/>
                  <a:pt x="210589" y="14087"/>
                  <a:pt x="216131" y="8545"/>
                </a:cubicBezTo>
                <a:cubicBezTo>
                  <a:pt x="320080" y="34533"/>
                  <a:pt x="190841" y="1319"/>
                  <a:pt x="274320" y="25171"/>
                </a:cubicBezTo>
                <a:cubicBezTo>
                  <a:pt x="285305" y="28310"/>
                  <a:pt x="296732" y="29871"/>
                  <a:pt x="307571" y="33484"/>
                </a:cubicBezTo>
                <a:cubicBezTo>
                  <a:pt x="321727" y="38203"/>
                  <a:pt x="335280" y="44567"/>
                  <a:pt x="349134" y="50109"/>
                </a:cubicBezTo>
                <a:cubicBezTo>
                  <a:pt x="382598" y="83573"/>
                  <a:pt x="345388" y="52066"/>
                  <a:pt x="399011" y="75047"/>
                </a:cubicBezTo>
                <a:cubicBezTo>
                  <a:pt x="408194" y="78983"/>
                  <a:pt x="414819" y="87615"/>
                  <a:pt x="423949" y="91673"/>
                </a:cubicBezTo>
                <a:cubicBezTo>
                  <a:pt x="439963" y="98790"/>
                  <a:pt x="473825" y="108298"/>
                  <a:pt x="473825" y="108298"/>
                </a:cubicBezTo>
                <a:cubicBezTo>
                  <a:pt x="479367" y="113840"/>
                  <a:pt x="483441" y="121419"/>
                  <a:pt x="490451" y="124924"/>
                </a:cubicBezTo>
                <a:cubicBezTo>
                  <a:pt x="500670" y="130033"/>
                  <a:pt x="512759" y="129953"/>
                  <a:pt x="523702" y="133236"/>
                </a:cubicBezTo>
                <a:cubicBezTo>
                  <a:pt x="540488" y="138272"/>
                  <a:pt x="557903" y="142025"/>
                  <a:pt x="573578" y="149862"/>
                </a:cubicBezTo>
                <a:cubicBezTo>
                  <a:pt x="614666" y="170406"/>
                  <a:pt x="595073" y="162568"/>
                  <a:pt x="631767" y="174800"/>
                </a:cubicBezTo>
                <a:cubicBezTo>
                  <a:pt x="640080" y="172029"/>
                  <a:pt x="649191" y="170995"/>
                  <a:pt x="656705" y="166487"/>
                </a:cubicBezTo>
                <a:cubicBezTo>
                  <a:pt x="680888" y="151977"/>
                  <a:pt x="681665" y="124858"/>
                  <a:pt x="689956" y="99985"/>
                </a:cubicBezTo>
                <a:lnTo>
                  <a:pt x="698269" y="75047"/>
                </a:lnTo>
                <a:cubicBezTo>
                  <a:pt x="695498" y="55651"/>
                  <a:pt x="701985" y="32324"/>
                  <a:pt x="689956" y="16858"/>
                </a:cubicBezTo>
                <a:cubicBezTo>
                  <a:pt x="674299" y="-3272"/>
                  <a:pt x="629312" y="233"/>
                  <a:pt x="606829" y="23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Cylindre 11"/>
          <p:cNvSpPr/>
          <p:nvPr/>
        </p:nvSpPr>
        <p:spPr>
          <a:xfrm rot="19002047">
            <a:off x="3358444" y="3383081"/>
            <a:ext cx="375885" cy="121615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Forme libre 12"/>
          <p:cNvSpPr/>
          <p:nvPr/>
        </p:nvSpPr>
        <p:spPr>
          <a:xfrm>
            <a:off x="3898669" y="4397433"/>
            <a:ext cx="498764" cy="848814"/>
          </a:xfrm>
          <a:custGeom>
            <a:avLst/>
            <a:gdLst>
              <a:gd name="connsiteX0" fmla="*/ 83127 w 498764"/>
              <a:gd name="connsiteY0" fmla="*/ 0 h 848814"/>
              <a:gd name="connsiteX1" fmla="*/ 124691 w 498764"/>
              <a:gd name="connsiteY1" fmla="*/ 66502 h 848814"/>
              <a:gd name="connsiteX2" fmla="*/ 149629 w 498764"/>
              <a:gd name="connsiteY2" fmla="*/ 149629 h 848814"/>
              <a:gd name="connsiteX3" fmla="*/ 207818 w 498764"/>
              <a:gd name="connsiteY3" fmla="*/ 199505 h 848814"/>
              <a:gd name="connsiteX4" fmla="*/ 224444 w 498764"/>
              <a:gd name="connsiteY4" fmla="*/ 216131 h 848814"/>
              <a:gd name="connsiteX5" fmla="*/ 249382 w 498764"/>
              <a:gd name="connsiteY5" fmla="*/ 224443 h 848814"/>
              <a:gd name="connsiteX6" fmla="*/ 282633 w 498764"/>
              <a:gd name="connsiteY6" fmla="*/ 257694 h 848814"/>
              <a:gd name="connsiteX7" fmla="*/ 332509 w 498764"/>
              <a:gd name="connsiteY7" fmla="*/ 290945 h 848814"/>
              <a:gd name="connsiteX8" fmla="*/ 349135 w 498764"/>
              <a:gd name="connsiteY8" fmla="*/ 307571 h 848814"/>
              <a:gd name="connsiteX9" fmla="*/ 399011 w 498764"/>
              <a:gd name="connsiteY9" fmla="*/ 340822 h 848814"/>
              <a:gd name="connsiteX10" fmla="*/ 432262 w 498764"/>
              <a:gd name="connsiteY10" fmla="*/ 365760 h 848814"/>
              <a:gd name="connsiteX11" fmla="*/ 473826 w 498764"/>
              <a:gd name="connsiteY11" fmla="*/ 399011 h 848814"/>
              <a:gd name="connsiteX12" fmla="*/ 498764 w 498764"/>
              <a:gd name="connsiteY12" fmla="*/ 556952 h 848814"/>
              <a:gd name="connsiteX13" fmla="*/ 490451 w 498764"/>
              <a:gd name="connsiteY13" fmla="*/ 781396 h 848814"/>
              <a:gd name="connsiteX14" fmla="*/ 482138 w 498764"/>
              <a:gd name="connsiteY14" fmla="*/ 847898 h 848814"/>
              <a:gd name="connsiteX15" fmla="*/ 415636 w 498764"/>
              <a:gd name="connsiteY15" fmla="*/ 831272 h 848814"/>
              <a:gd name="connsiteX16" fmla="*/ 390698 w 498764"/>
              <a:gd name="connsiteY16" fmla="*/ 648392 h 848814"/>
              <a:gd name="connsiteX17" fmla="*/ 382386 w 498764"/>
              <a:gd name="connsiteY17" fmla="*/ 606829 h 848814"/>
              <a:gd name="connsiteX18" fmla="*/ 374073 w 498764"/>
              <a:gd name="connsiteY18" fmla="*/ 540327 h 848814"/>
              <a:gd name="connsiteX19" fmla="*/ 357447 w 498764"/>
              <a:gd name="connsiteY19" fmla="*/ 473825 h 848814"/>
              <a:gd name="connsiteX20" fmla="*/ 340822 w 498764"/>
              <a:gd name="connsiteY20" fmla="*/ 448887 h 848814"/>
              <a:gd name="connsiteX21" fmla="*/ 324196 w 498764"/>
              <a:gd name="connsiteY21" fmla="*/ 432262 h 848814"/>
              <a:gd name="connsiteX22" fmla="*/ 299258 w 498764"/>
              <a:gd name="connsiteY22" fmla="*/ 423949 h 848814"/>
              <a:gd name="connsiteX23" fmla="*/ 249382 w 498764"/>
              <a:gd name="connsiteY23" fmla="*/ 374072 h 848814"/>
              <a:gd name="connsiteX24" fmla="*/ 232756 w 498764"/>
              <a:gd name="connsiteY24" fmla="*/ 357447 h 848814"/>
              <a:gd name="connsiteX25" fmla="*/ 207818 w 498764"/>
              <a:gd name="connsiteY25" fmla="*/ 315883 h 848814"/>
              <a:gd name="connsiteX26" fmla="*/ 191193 w 498764"/>
              <a:gd name="connsiteY26" fmla="*/ 290945 h 848814"/>
              <a:gd name="connsiteX27" fmla="*/ 157942 w 498764"/>
              <a:gd name="connsiteY27" fmla="*/ 257694 h 848814"/>
              <a:gd name="connsiteX28" fmla="*/ 141316 w 498764"/>
              <a:gd name="connsiteY28" fmla="*/ 241069 h 848814"/>
              <a:gd name="connsiteX29" fmla="*/ 108066 w 498764"/>
              <a:gd name="connsiteY29" fmla="*/ 191192 h 848814"/>
              <a:gd name="connsiteX30" fmla="*/ 49876 w 498764"/>
              <a:gd name="connsiteY30" fmla="*/ 133003 h 848814"/>
              <a:gd name="connsiteX31" fmla="*/ 33251 w 498764"/>
              <a:gd name="connsiteY31" fmla="*/ 108065 h 848814"/>
              <a:gd name="connsiteX32" fmla="*/ 0 w 498764"/>
              <a:gd name="connsiteY32" fmla="*/ 74814 h 848814"/>
              <a:gd name="connsiteX33" fmla="*/ 33251 w 498764"/>
              <a:gd name="connsiteY33" fmla="*/ 66502 h 848814"/>
              <a:gd name="connsiteX34" fmla="*/ 83127 w 498764"/>
              <a:gd name="connsiteY34" fmla="*/ 0 h 848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98764" h="848814">
                <a:moveTo>
                  <a:pt x="83127" y="0"/>
                </a:moveTo>
                <a:cubicBezTo>
                  <a:pt x="98367" y="0"/>
                  <a:pt x="113861" y="28598"/>
                  <a:pt x="124691" y="66502"/>
                </a:cubicBezTo>
                <a:cubicBezTo>
                  <a:pt x="129211" y="82323"/>
                  <a:pt x="141729" y="141729"/>
                  <a:pt x="149629" y="149629"/>
                </a:cubicBezTo>
                <a:cubicBezTo>
                  <a:pt x="229672" y="229672"/>
                  <a:pt x="144517" y="148864"/>
                  <a:pt x="207818" y="199505"/>
                </a:cubicBezTo>
                <a:cubicBezTo>
                  <a:pt x="213938" y="204401"/>
                  <a:pt x="217723" y="212099"/>
                  <a:pt x="224444" y="216131"/>
                </a:cubicBezTo>
                <a:cubicBezTo>
                  <a:pt x="231958" y="220639"/>
                  <a:pt x="241069" y="221672"/>
                  <a:pt x="249382" y="224443"/>
                </a:cubicBezTo>
                <a:cubicBezTo>
                  <a:pt x="260466" y="235527"/>
                  <a:pt x="269591" y="248999"/>
                  <a:pt x="282633" y="257694"/>
                </a:cubicBezTo>
                <a:cubicBezTo>
                  <a:pt x="299258" y="268778"/>
                  <a:pt x="318380" y="276816"/>
                  <a:pt x="332509" y="290945"/>
                </a:cubicBezTo>
                <a:cubicBezTo>
                  <a:pt x="338051" y="296487"/>
                  <a:pt x="342865" y="302868"/>
                  <a:pt x="349135" y="307571"/>
                </a:cubicBezTo>
                <a:cubicBezTo>
                  <a:pt x="365120" y="319560"/>
                  <a:pt x="383026" y="328833"/>
                  <a:pt x="399011" y="340822"/>
                </a:cubicBezTo>
                <a:cubicBezTo>
                  <a:pt x="410095" y="349135"/>
                  <a:pt x="420988" y="357707"/>
                  <a:pt x="432262" y="365760"/>
                </a:cubicBezTo>
                <a:cubicBezTo>
                  <a:pt x="468965" y="391976"/>
                  <a:pt x="446022" y="371207"/>
                  <a:pt x="473826" y="399011"/>
                </a:cubicBezTo>
                <a:cubicBezTo>
                  <a:pt x="501875" y="483161"/>
                  <a:pt x="489107" y="431414"/>
                  <a:pt x="498764" y="556952"/>
                </a:cubicBezTo>
                <a:cubicBezTo>
                  <a:pt x="495993" y="631767"/>
                  <a:pt x="494722" y="706652"/>
                  <a:pt x="490451" y="781396"/>
                </a:cubicBezTo>
                <a:cubicBezTo>
                  <a:pt x="489176" y="803699"/>
                  <a:pt x="496677" y="830936"/>
                  <a:pt x="482138" y="847898"/>
                </a:cubicBezTo>
                <a:cubicBezTo>
                  <a:pt x="477680" y="853099"/>
                  <a:pt x="425637" y="834606"/>
                  <a:pt x="415636" y="831272"/>
                </a:cubicBezTo>
                <a:cubicBezTo>
                  <a:pt x="368651" y="760793"/>
                  <a:pt x="405427" y="825148"/>
                  <a:pt x="390698" y="648392"/>
                </a:cubicBezTo>
                <a:cubicBezTo>
                  <a:pt x="389525" y="634312"/>
                  <a:pt x="384534" y="620793"/>
                  <a:pt x="382386" y="606829"/>
                </a:cubicBezTo>
                <a:cubicBezTo>
                  <a:pt x="378989" y="584749"/>
                  <a:pt x="377470" y="562407"/>
                  <a:pt x="374073" y="540327"/>
                </a:cubicBezTo>
                <a:cubicBezTo>
                  <a:pt x="371965" y="526624"/>
                  <a:pt x="365314" y="489560"/>
                  <a:pt x="357447" y="473825"/>
                </a:cubicBezTo>
                <a:cubicBezTo>
                  <a:pt x="352979" y="464889"/>
                  <a:pt x="347063" y="456688"/>
                  <a:pt x="340822" y="448887"/>
                </a:cubicBezTo>
                <a:cubicBezTo>
                  <a:pt x="335926" y="442767"/>
                  <a:pt x="330916" y="436294"/>
                  <a:pt x="324196" y="432262"/>
                </a:cubicBezTo>
                <a:cubicBezTo>
                  <a:pt x="316682" y="427754"/>
                  <a:pt x="307571" y="426720"/>
                  <a:pt x="299258" y="423949"/>
                </a:cubicBezTo>
                <a:lnTo>
                  <a:pt x="249382" y="374072"/>
                </a:lnTo>
                <a:lnTo>
                  <a:pt x="232756" y="357447"/>
                </a:lnTo>
                <a:cubicBezTo>
                  <a:pt x="218321" y="314139"/>
                  <a:pt x="233900" y="348485"/>
                  <a:pt x="207818" y="315883"/>
                </a:cubicBezTo>
                <a:cubicBezTo>
                  <a:pt x="201577" y="308082"/>
                  <a:pt x="197695" y="298530"/>
                  <a:pt x="191193" y="290945"/>
                </a:cubicBezTo>
                <a:cubicBezTo>
                  <a:pt x="180992" y="279044"/>
                  <a:pt x="169026" y="268778"/>
                  <a:pt x="157942" y="257694"/>
                </a:cubicBezTo>
                <a:lnTo>
                  <a:pt x="141316" y="241069"/>
                </a:lnTo>
                <a:cubicBezTo>
                  <a:pt x="124018" y="171869"/>
                  <a:pt x="148249" y="237116"/>
                  <a:pt x="108066" y="191192"/>
                </a:cubicBezTo>
                <a:cubicBezTo>
                  <a:pt x="53141" y="128421"/>
                  <a:pt x="101144" y="150092"/>
                  <a:pt x="49876" y="133003"/>
                </a:cubicBezTo>
                <a:cubicBezTo>
                  <a:pt x="44334" y="124690"/>
                  <a:pt x="41052" y="114306"/>
                  <a:pt x="33251" y="108065"/>
                </a:cubicBezTo>
                <a:cubicBezTo>
                  <a:pt x="-7053" y="75821"/>
                  <a:pt x="18138" y="129225"/>
                  <a:pt x="0" y="74814"/>
                </a:cubicBezTo>
                <a:cubicBezTo>
                  <a:pt x="11084" y="72043"/>
                  <a:pt x="22308" y="69785"/>
                  <a:pt x="33251" y="66502"/>
                </a:cubicBezTo>
                <a:cubicBezTo>
                  <a:pt x="84291" y="51190"/>
                  <a:pt x="67887" y="0"/>
                  <a:pt x="83127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Cylindre 13"/>
          <p:cNvSpPr/>
          <p:nvPr/>
        </p:nvSpPr>
        <p:spPr>
          <a:xfrm flipH="1">
            <a:off x="4107103" y="5509068"/>
            <a:ext cx="417084" cy="71489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Forme libre 14"/>
          <p:cNvSpPr/>
          <p:nvPr/>
        </p:nvSpPr>
        <p:spPr>
          <a:xfrm>
            <a:off x="4100191" y="5957538"/>
            <a:ext cx="423331" cy="235444"/>
          </a:xfrm>
          <a:custGeom>
            <a:avLst/>
            <a:gdLst>
              <a:gd name="connsiteX0" fmla="*/ 374466 w 567058"/>
              <a:gd name="connsiteY0" fmla="*/ 144004 h 235444"/>
              <a:gd name="connsiteX1" fmla="*/ 307964 w 567058"/>
              <a:gd name="connsiteY1" fmla="*/ 160629 h 235444"/>
              <a:gd name="connsiteX2" fmla="*/ 316277 w 567058"/>
              <a:gd name="connsiteY2" fmla="*/ 135691 h 235444"/>
              <a:gd name="connsiteX3" fmla="*/ 357840 w 567058"/>
              <a:gd name="connsiteY3" fmla="*/ 144004 h 235444"/>
              <a:gd name="connsiteX4" fmla="*/ 357840 w 567058"/>
              <a:gd name="connsiteY4" fmla="*/ 210506 h 235444"/>
              <a:gd name="connsiteX5" fmla="*/ 291339 w 567058"/>
              <a:gd name="connsiteY5" fmla="*/ 185567 h 235444"/>
              <a:gd name="connsiteX6" fmla="*/ 283026 w 567058"/>
              <a:gd name="connsiteY6" fmla="*/ 160629 h 235444"/>
              <a:gd name="connsiteX7" fmla="*/ 391091 w 567058"/>
              <a:gd name="connsiteY7" fmla="*/ 144004 h 235444"/>
              <a:gd name="connsiteX8" fmla="*/ 399404 w 567058"/>
              <a:gd name="connsiteY8" fmla="*/ 168942 h 235444"/>
              <a:gd name="connsiteX9" fmla="*/ 374466 w 567058"/>
              <a:gd name="connsiteY9" fmla="*/ 177255 h 235444"/>
              <a:gd name="connsiteX10" fmla="*/ 341215 w 567058"/>
              <a:gd name="connsiteY10" fmla="*/ 160629 h 235444"/>
              <a:gd name="connsiteX11" fmla="*/ 283026 w 567058"/>
              <a:gd name="connsiteY11" fmla="*/ 119066 h 235444"/>
              <a:gd name="connsiteX12" fmla="*/ 258088 w 567058"/>
              <a:gd name="connsiteY12" fmla="*/ 102440 h 235444"/>
              <a:gd name="connsiteX13" fmla="*/ 258088 w 567058"/>
              <a:gd name="connsiteY13" fmla="*/ 44251 h 235444"/>
              <a:gd name="connsiteX14" fmla="*/ 283026 w 567058"/>
              <a:gd name="connsiteY14" fmla="*/ 35938 h 235444"/>
              <a:gd name="connsiteX15" fmla="*/ 349528 w 567058"/>
              <a:gd name="connsiteY15" fmla="*/ 52564 h 235444"/>
              <a:gd name="connsiteX16" fmla="*/ 366153 w 567058"/>
              <a:gd name="connsiteY16" fmla="*/ 102440 h 235444"/>
              <a:gd name="connsiteX17" fmla="*/ 382779 w 567058"/>
              <a:gd name="connsiteY17" fmla="*/ 160629 h 235444"/>
              <a:gd name="connsiteX18" fmla="*/ 374466 w 567058"/>
              <a:gd name="connsiteY18" fmla="*/ 218818 h 235444"/>
              <a:gd name="connsiteX19" fmla="*/ 349528 w 567058"/>
              <a:gd name="connsiteY19" fmla="*/ 227131 h 235444"/>
              <a:gd name="connsiteX20" fmla="*/ 274713 w 567058"/>
              <a:gd name="connsiteY20" fmla="*/ 218818 h 235444"/>
              <a:gd name="connsiteX21" fmla="*/ 241462 w 567058"/>
              <a:gd name="connsiteY21" fmla="*/ 185567 h 235444"/>
              <a:gd name="connsiteX22" fmla="*/ 208211 w 567058"/>
              <a:gd name="connsiteY22" fmla="*/ 160629 h 235444"/>
              <a:gd name="connsiteX23" fmla="*/ 199899 w 567058"/>
              <a:gd name="connsiteY23" fmla="*/ 135691 h 235444"/>
              <a:gd name="connsiteX24" fmla="*/ 208211 w 567058"/>
              <a:gd name="connsiteY24" fmla="*/ 85815 h 235444"/>
              <a:gd name="connsiteX25" fmla="*/ 258088 w 567058"/>
              <a:gd name="connsiteY25" fmla="*/ 60877 h 235444"/>
              <a:gd name="connsiteX26" fmla="*/ 399404 w 567058"/>
              <a:gd name="connsiteY26" fmla="*/ 77502 h 235444"/>
              <a:gd name="connsiteX27" fmla="*/ 432655 w 567058"/>
              <a:gd name="connsiteY27" fmla="*/ 110753 h 235444"/>
              <a:gd name="connsiteX28" fmla="*/ 432655 w 567058"/>
              <a:gd name="connsiteY28" fmla="*/ 218818 h 235444"/>
              <a:gd name="connsiteX29" fmla="*/ 407717 w 567058"/>
              <a:gd name="connsiteY29" fmla="*/ 227131 h 235444"/>
              <a:gd name="connsiteX30" fmla="*/ 374466 w 567058"/>
              <a:gd name="connsiteY30" fmla="*/ 235444 h 235444"/>
              <a:gd name="connsiteX31" fmla="*/ 249775 w 567058"/>
              <a:gd name="connsiteY31" fmla="*/ 218818 h 235444"/>
              <a:gd name="connsiteX32" fmla="*/ 216524 w 567058"/>
              <a:gd name="connsiteY32" fmla="*/ 193880 h 235444"/>
              <a:gd name="connsiteX33" fmla="*/ 174960 w 567058"/>
              <a:gd name="connsiteY33" fmla="*/ 160629 h 235444"/>
              <a:gd name="connsiteX34" fmla="*/ 191586 w 567058"/>
              <a:gd name="connsiteY34" fmla="*/ 135691 h 235444"/>
              <a:gd name="connsiteX35" fmla="*/ 224837 w 567058"/>
              <a:gd name="connsiteY35" fmla="*/ 127378 h 235444"/>
              <a:gd name="connsiteX36" fmla="*/ 424342 w 567058"/>
              <a:gd name="connsiteY36" fmla="*/ 135691 h 235444"/>
              <a:gd name="connsiteX37" fmla="*/ 424342 w 567058"/>
              <a:gd name="connsiteY37" fmla="*/ 210506 h 235444"/>
              <a:gd name="connsiteX38" fmla="*/ 391091 w 567058"/>
              <a:gd name="connsiteY38" fmla="*/ 235444 h 235444"/>
              <a:gd name="connsiteX39" fmla="*/ 249775 w 567058"/>
              <a:gd name="connsiteY39" fmla="*/ 193880 h 235444"/>
              <a:gd name="connsiteX40" fmla="*/ 233150 w 567058"/>
              <a:gd name="connsiteY40" fmla="*/ 168942 h 235444"/>
              <a:gd name="connsiteX41" fmla="*/ 241462 w 567058"/>
              <a:gd name="connsiteY41" fmla="*/ 135691 h 235444"/>
              <a:gd name="connsiteX42" fmla="*/ 382779 w 567058"/>
              <a:gd name="connsiteY42" fmla="*/ 160629 h 235444"/>
              <a:gd name="connsiteX43" fmla="*/ 374466 w 567058"/>
              <a:gd name="connsiteY43" fmla="*/ 185567 h 235444"/>
              <a:gd name="connsiteX44" fmla="*/ 125084 w 567058"/>
              <a:gd name="connsiteY44" fmla="*/ 152317 h 235444"/>
              <a:gd name="connsiteX45" fmla="*/ 166648 w 567058"/>
              <a:gd name="connsiteY45" fmla="*/ 144004 h 235444"/>
              <a:gd name="connsiteX46" fmla="*/ 199899 w 567058"/>
              <a:gd name="connsiteY46" fmla="*/ 135691 h 235444"/>
              <a:gd name="connsiteX47" fmla="*/ 432655 w 567058"/>
              <a:gd name="connsiteY47" fmla="*/ 144004 h 235444"/>
              <a:gd name="connsiteX48" fmla="*/ 440968 w 567058"/>
              <a:gd name="connsiteY48" fmla="*/ 168942 h 235444"/>
              <a:gd name="connsiteX49" fmla="*/ 424342 w 567058"/>
              <a:gd name="connsiteY49" fmla="*/ 185567 h 235444"/>
              <a:gd name="connsiteX50" fmla="*/ 349528 w 567058"/>
              <a:gd name="connsiteY50" fmla="*/ 210506 h 235444"/>
              <a:gd name="connsiteX51" fmla="*/ 291339 w 567058"/>
              <a:gd name="connsiteY51" fmla="*/ 193880 h 235444"/>
              <a:gd name="connsiteX52" fmla="*/ 332902 w 567058"/>
              <a:gd name="connsiteY52" fmla="*/ 168942 h 235444"/>
              <a:gd name="connsiteX53" fmla="*/ 407717 w 567058"/>
              <a:gd name="connsiteY53" fmla="*/ 144004 h 235444"/>
              <a:gd name="connsiteX54" fmla="*/ 465906 w 567058"/>
              <a:gd name="connsiteY54" fmla="*/ 135691 h 235444"/>
              <a:gd name="connsiteX55" fmla="*/ 424342 w 567058"/>
              <a:gd name="connsiteY55" fmla="*/ 160629 h 235444"/>
              <a:gd name="connsiteX56" fmla="*/ 357840 w 567058"/>
              <a:gd name="connsiteY56" fmla="*/ 185567 h 235444"/>
              <a:gd name="connsiteX57" fmla="*/ 183273 w 567058"/>
              <a:gd name="connsiteY57" fmla="*/ 177255 h 235444"/>
              <a:gd name="connsiteX58" fmla="*/ 166648 w 567058"/>
              <a:gd name="connsiteY58" fmla="*/ 160629 h 235444"/>
              <a:gd name="connsiteX59" fmla="*/ 191586 w 567058"/>
              <a:gd name="connsiteY59" fmla="*/ 144004 h 235444"/>
              <a:gd name="connsiteX60" fmla="*/ 307964 w 567058"/>
              <a:gd name="connsiteY60" fmla="*/ 135691 h 235444"/>
              <a:gd name="connsiteX61" fmla="*/ 449280 w 567058"/>
              <a:gd name="connsiteY61" fmla="*/ 144004 h 235444"/>
              <a:gd name="connsiteX62" fmla="*/ 399404 w 567058"/>
              <a:gd name="connsiteY62" fmla="*/ 160629 h 235444"/>
              <a:gd name="connsiteX63" fmla="*/ 307964 w 567058"/>
              <a:gd name="connsiteY63" fmla="*/ 177255 h 235444"/>
              <a:gd name="connsiteX64" fmla="*/ 108459 w 567058"/>
              <a:gd name="connsiteY64" fmla="*/ 168942 h 235444"/>
              <a:gd name="connsiteX65" fmla="*/ 100146 w 567058"/>
              <a:gd name="connsiteY65" fmla="*/ 144004 h 235444"/>
              <a:gd name="connsiteX66" fmla="*/ 133397 w 567058"/>
              <a:gd name="connsiteY66" fmla="*/ 135691 h 235444"/>
              <a:gd name="connsiteX67" fmla="*/ 474219 w 567058"/>
              <a:gd name="connsiteY67" fmla="*/ 144004 h 235444"/>
              <a:gd name="connsiteX68" fmla="*/ 499157 w 567058"/>
              <a:gd name="connsiteY68" fmla="*/ 160629 h 235444"/>
              <a:gd name="connsiteX69" fmla="*/ 507470 w 567058"/>
              <a:gd name="connsiteY69" fmla="*/ 185567 h 235444"/>
              <a:gd name="connsiteX70" fmla="*/ 391091 w 567058"/>
              <a:gd name="connsiteY70" fmla="*/ 193880 h 235444"/>
              <a:gd name="connsiteX71" fmla="*/ 332902 w 567058"/>
              <a:gd name="connsiteY71" fmla="*/ 202193 h 235444"/>
              <a:gd name="connsiteX72" fmla="*/ 141710 w 567058"/>
              <a:gd name="connsiteY72" fmla="*/ 193880 h 235444"/>
              <a:gd name="connsiteX73" fmla="*/ 199899 w 567058"/>
              <a:gd name="connsiteY73" fmla="*/ 177255 h 235444"/>
              <a:gd name="connsiteX74" fmla="*/ 224837 w 567058"/>
              <a:gd name="connsiteY74" fmla="*/ 168942 h 235444"/>
              <a:gd name="connsiteX75" fmla="*/ 274713 w 567058"/>
              <a:gd name="connsiteY75" fmla="*/ 160629 h 235444"/>
              <a:gd name="connsiteX76" fmla="*/ 241462 w 567058"/>
              <a:gd name="connsiteY76" fmla="*/ 185567 h 235444"/>
              <a:gd name="connsiteX77" fmla="*/ 274713 w 567058"/>
              <a:gd name="connsiteY77" fmla="*/ 177255 h 235444"/>
              <a:gd name="connsiteX78" fmla="*/ 324590 w 567058"/>
              <a:gd name="connsiteY78" fmla="*/ 168942 h 235444"/>
              <a:gd name="connsiteX79" fmla="*/ 407717 w 567058"/>
              <a:gd name="connsiteY79" fmla="*/ 177255 h 235444"/>
              <a:gd name="connsiteX80" fmla="*/ 374466 w 567058"/>
              <a:gd name="connsiteY80" fmla="*/ 185567 h 235444"/>
              <a:gd name="connsiteX81" fmla="*/ 291339 w 567058"/>
              <a:gd name="connsiteY81" fmla="*/ 168942 h 235444"/>
              <a:gd name="connsiteX82" fmla="*/ 349528 w 567058"/>
              <a:gd name="connsiteY82" fmla="*/ 152317 h 235444"/>
              <a:gd name="connsiteX83" fmla="*/ 382779 w 567058"/>
              <a:gd name="connsiteY83" fmla="*/ 135691 h 235444"/>
              <a:gd name="connsiteX84" fmla="*/ 407717 w 567058"/>
              <a:gd name="connsiteY84" fmla="*/ 127378 h 235444"/>
              <a:gd name="connsiteX85" fmla="*/ 324590 w 567058"/>
              <a:gd name="connsiteY85" fmla="*/ 168942 h 235444"/>
              <a:gd name="connsiteX86" fmla="*/ 299651 w 567058"/>
              <a:gd name="connsiteY86" fmla="*/ 177255 h 235444"/>
              <a:gd name="connsiteX87" fmla="*/ 349528 w 567058"/>
              <a:gd name="connsiteY87" fmla="*/ 152317 h 235444"/>
              <a:gd name="connsiteX88" fmla="*/ 374466 w 567058"/>
              <a:gd name="connsiteY88" fmla="*/ 135691 h 235444"/>
              <a:gd name="connsiteX89" fmla="*/ 258088 w 567058"/>
              <a:gd name="connsiteY89" fmla="*/ 168942 h 235444"/>
              <a:gd name="connsiteX90" fmla="*/ 233150 w 567058"/>
              <a:gd name="connsiteY90" fmla="*/ 177255 h 235444"/>
              <a:gd name="connsiteX91" fmla="*/ 216524 w 567058"/>
              <a:gd name="connsiteY91" fmla="*/ 160629 h 235444"/>
              <a:gd name="connsiteX92" fmla="*/ 241462 w 567058"/>
              <a:gd name="connsiteY92" fmla="*/ 127378 h 235444"/>
              <a:gd name="connsiteX93" fmla="*/ 266400 w 567058"/>
              <a:gd name="connsiteY93" fmla="*/ 110753 h 235444"/>
              <a:gd name="connsiteX94" fmla="*/ 316277 w 567058"/>
              <a:gd name="connsiteY94" fmla="*/ 77502 h 235444"/>
              <a:gd name="connsiteX95" fmla="*/ 366153 w 567058"/>
              <a:gd name="connsiteY95" fmla="*/ 85815 h 235444"/>
              <a:gd name="connsiteX96" fmla="*/ 357840 w 567058"/>
              <a:gd name="connsiteY96" fmla="*/ 127378 h 235444"/>
              <a:gd name="connsiteX97" fmla="*/ 233150 w 567058"/>
              <a:gd name="connsiteY97" fmla="*/ 119066 h 235444"/>
              <a:gd name="connsiteX98" fmla="*/ 258088 w 567058"/>
              <a:gd name="connsiteY98" fmla="*/ 94127 h 235444"/>
              <a:gd name="connsiteX99" fmla="*/ 307964 w 567058"/>
              <a:gd name="connsiteY99" fmla="*/ 69189 h 235444"/>
              <a:gd name="connsiteX100" fmla="*/ 357840 w 567058"/>
              <a:gd name="connsiteY100" fmla="*/ 60877 h 235444"/>
              <a:gd name="connsiteX101" fmla="*/ 399404 w 567058"/>
              <a:gd name="connsiteY101" fmla="*/ 52564 h 235444"/>
              <a:gd name="connsiteX102" fmla="*/ 549033 w 567058"/>
              <a:gd name="connsiteY102" fmla="*/ 69189 h 235444"/>
              <a:gd name="connsiteX103" fmla="*/ 565659 w 567058"/>
              <a:gd name="connsiteY103" fmla="*/ 94127 h 235444"/>
              <a:gd name="connsiteX104" fmla="*/ 557346 w 567058"/>
              <a:gd name="connsiteY104" fmla="*/ 152317 h 235444"/>
              <a:gd name="connsiteX105" fmla="*/ 507470 w 567058"/>
              <a:gd name="connsiteY105" fmla="*/ 168942 h 235444"/>
              <a:gd name="connsiteX106" fmla="*/ 199899 w 567058"/>
              <a:gd name="connsiteY106" fmla="*/ 144004 h 235444"/>
              <a:gd name="connsiteX107" fmla="*/ 141710 w 567058"/>
              <a:gd name="connsiteY107" fmla="*/ 135691 h 235444"/>
              <a:gd name="connsiteX108" fmla="*/ 75208 w 567058"/>
              <a:gd name="connsiteY108" fmla="*/ 119066 h 235444"/>
              <a:gd name="connsiteX109" fmla="*/ 58582 w 567058"/>
              <a:gd name="connsiteY109" fmla="*/ 102440 h 235444"/>
              <a:gd name="connsiteX110" fmla="*/ 75208 w 567058"/>
              <a:gd name="connsiteY110" fmla="*/ 77502 h 235444"/>
              <a:gd name="connsiteX111" fmla="*/ 116771 w 567058"/>
              <a:gd name="connsiteY111" fmla="*/ 69189 h 235444"/>
              <a:gd name="connsiteX112" fmla="*/ 183273 w 567058"/>
              <a:gd name="connsiteY112" fmla="*/ 60877 h 235444"/>
              <a:gd name="connsiteX113" fmla="*/ 374466 w 567058"/>
              <a:gd name="connsiteY113" fmla="*/ 85815 h 235444"/>
              <a:gd name="connsiteX114" fmla="*/ 407717 w 567058"/>
              <a:gd name="connsiteY114" fmla="*/ 110753 h 235444"/>
              <a:gd name="connsiteX115" fmla="*/ 416030 w 567058"/>
              <a:gd name="connsiteY115" fmla="*/ 135691 h 235444"/>
              <a:gd name="connsiteX116" fmla="*/ 407717 w 567058"/>
              <a:gd name="connsiteY116" fmla="*/ 177255 h 235444"/>
              <a:gd name="connsiteX117" fmla="*/ 366153 w 567058"/>
              <a:gd name="connsiteY117" fmla="*/ 185567 h 235444"/>
              <a:gd name="connsiteX118" fmla="*/ 341215 w 567058"/>
              <a:gd name="connsiteY118" fmla="*/ 193880 h 235444"/>
              <a:gd name="connsiteX119" fmla="*/ 208211 w 567058"/>
              <a:gd name="connsiteY119" fmla="*/ 177255 h 235444"/>
              <a:gd name="connsiteX120" fmla="*/ 108459 w 567058"/>
              <a:gd name="connsiteY120" fmla="*/ 135691 h 235444"/>
              <a:gd name="connsiteX121" fmla="*/ 58582 w 567058"/>
              <a:gd name="connsiteY121" fmla="*/ 119066 h 235444"/>
              <a:gd name="connsiteX122" fmla="*/ 393 w 567058"/>
              <a:gd name="connsiteY122" fmla="*/ 60877 h 235444"/>
              <a:gd name="connsiteX123" fmla="*/ 8706 w 567058"/>
              <a:gd name="connsiteY123" fmla="*/ 35938 h 235444"/>
              <a:gd name="connsiteX124" fmla="*/ 50270 w 567058"/>
              <a:gd name="connsiteY124" fmla="*/ 27626 h 235444"/>
              <a:gd name="connsiteX125" fmla="*/ 283026 w 567058"/>
              <a:gd name="connsiteY125" fmla="*/ 19313 h 235444"/>
              <a:gd name="connsiteX126" fmla="*/ 299651 w 567058"/>
              <a:gd name="connsiteY126" fmla="*/ 44251 h 235444"/>
              <a:gd name="connsiteX127" fmla="*/ 174960 w 567058"/>
              <a:gd name="connsiteY127" fmla="*/ 52564 h 235444"/>
              <a:gd name="connsiteX128" fmla="*/ 183273 w 567058"/>
              <a:gd name="connsiteY128" fmla="*/ 27626 h 235444"/>
              <a:gd name="connsiteX129" fmla="*/ 224837 w 567058"/>
              <a:gd name="connsiteY129" fmla="*/ 19313 h 235444"/>
              <a:gd name="connsiteX130" fmla="*/ 291339 w 567058"/>
              <a:gd name="connsiteY130" fmla="*/ 11000 h 235444"/>
              <a:gd name="connsiteX131" fmla="*/ 382779 w 567058"/>
              <a:gd name="connsiteY131" fmla="*/ 19313 h 235444"/>
              <a:gd name="connsiteX132" fmla="*/ 274713 w 567058"/>
              <a:gd name="connsiteY132" fmla="*/ 11000 h 235444"/>
              <a:gd name="connsiteX133" fmla="*/ 283026 w 567058"/>
              <a:gd name="connsiteY133" fmla="*/ 2687 h 235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</a:cxnLst>
            <a:rect l="l" t="t" r="r" b="b"/>
            <a:pathLst>
              <a:path w="567058" h="235444">
                <a:moveTo>
                  <a:pt x="374466" y="144004"/>
                </a:moveTo>
                <a:cubicBezTo>
                  <a:pt x="372983" y="144894"/>
                  <a:pt x="322418" y="189538"/>
                  <a:pt x="307964" y="160629"/>
                </a:cubicBezTo>
                <a:cubicBezTo>
                  <a:pt x="304045" y="152792"/>
                  <a:pt x="313506" y="144004"/>
                  <a:pt x="316277" y="135691"/>
                </a:cubicBezTo>
                <a:cubicBezTo>
                  <a:pt x="330131" y="138462"/>
                  <a:pt x="346986" y="134959"/>
                  <a:pt x="357840" y="144004"/>
                </a:cubicBezTo>
                <a:cubicBezTo>
                  <a:pt x="376186" y="159292"/>
                  <a:pt x="361662" y="195218"/>
                  <a:pt x="357840" y="210506"/>
                </a:cubicBezTo>
                <a:cubicBezTo>
                  <a:pt x="327513" y="205451"/>
                  <a:pt x="307197" y="211997"/>
                  <a:pt x="291339" y="185567"/>
                </a:cubicBezTo>
                <a:cubicBezTo>
                  <a:pt x="286831" y="178053"/>
                  <a:pt x="285797" y="168942"/>
                  <a:pt x="283026" y="160629"/>
                </a:cubicBezTo>
                <a:cubicBezTo>
                  <a:pt x="319916" y="123739"/>
                  <a:pt x="314599" y="116189"/>
                  <a:pt x="391091" y="144004"/>
                </a:cubicBezTo>
                <a:cubicBezTo>
                  <a:pt x="399326" y="146998"/>
                  <a:pt x="396633" y="160629"/>
                  <a:pt x="399404" y="168942"/>
                </a:cubicBezTo>
                <a:cubicBezTo>
                  <a:pt x="391091" y="171713"/>
                  <a:pt x="383140" y="178494"/>
                  <a:pt x="374466" y="177255"/>
                </a:cubicBezTo>
                <a:cubicBezTo>
                  <a:pt x="362199" y="175502"/>
                  <a:pt x="351974" y="166777"/>
                  <a:pt x="341215" y="160629"/>
                </a:cubicBezTo>
                <a:cubicBezTo>
                  <a:pt x="321623" y="149434"/>
                  <a:pt x="300869" y="131811"/>
                  <a:pt x="283026" y="119066"/>
                </a:cubicBezTo>
                <a:cubicBezTo>
                  <a:pt x="274896" y="113259"/>
                  <a:pt x="266401" y="107982"/>
                  <a:pt x="258088" y="102440"/>
                </a:cubicBezTo>
                <a:cubicBezTo>
                  <a:pt x="251342" y="82203"/>
                  <a:pt x="240896" y="65741"/>
                  <a:pt x="258088" y="44251"/>
                </a:cubicBezTo>
                <a:cubicBezTo>
                  <a:pt x="263562" y="37409"/>
                  <a:pt x="274713" y="38709"/>
                  <a:pt x="283026" y="35938"/>
                </a:cubicBezTo>
                <a:cubicBezTo>
                  <a:pt x="305193" y="41480"/>
                  <a:pt x="331685" y="38290"/>
                  <a:pt x="349528" y="52564"/>
                </a:cubicBezTo>
                <a:cubicBezTo>
                  <a:pt x="363212" y="63512"/>
                  <a:pt x="360611" y="85815"/>
                  <a:pt x="366153" y="102440"/>
                </a:cubicBezTo>
                <a:cubicBezTo>
                  <a:pt x="378080" y="138222"/>
                  <a:pt x="372339" y="118870"/>
                  <a:pt x="382779" y="160629"/>
                </a:cubicBezTo>
                <a:cubicBezTo>
                  <a:pt x="380008" y="180025"/>
                  <a:pt x="383228" y="201293"/>
                  <a:pt x="374466" y="218818"/>
                </a:cubicBezTo>
                <a:cubicBezTo>
                  <a:pt x="370547" y="226655"/>
                  <a:pt x="358290" y="227131"/>
                  <a:pt x="349528" y="227131"/>
                </a:cubicBezTo>
                <a:cubicBezTo>
                  <a:pt x="324436" y="227131"/>
                  <a:pt x="299651" y="221589"/>
                  <a:pt x="274713" y="218818"/>
                </a:cubicBezTo>
                <a:cubicBezTo>
                  <a:pt x="263629" y="207734"/>
                  <a:pt x="253258" y="195889"/>
                  <a:pt x="241462" y="185567"/>
                </a:cubicBezTo>
                <a:cubicBezTo>
                  <a:pt x="231035" y="176444"/>
                  <a:pt x="217080" y="171272"/>
                  <a:pt x="208211" y="160629"/>
                </a:cubicBezTo>
                <a:cubicBezTo>
                  <a:pt x="202602" y="153898"/>
                  <a:pt x="202670" y="144004"/>
                  <a:pt x="199899" y="135691"/>
                </a:cubicBezTo>
                <a:cubicBezTo>
                  <a:pt x="202670" y="119066"/>
                  <a:pt x="200673" y="100890"/>
                  <a:pt x="208211" y="85815"/>
                </a:cubicBezTo>
                <a:cubicBezTo>
                  <a:pt x="214657" y="72922"/>
                  <a:pt x="246284" y="64811"/>
                  <a:pt x="258088" y="60877"/>
                </a:cubicBezTo>
                <a:cubicBezTo>
                  <a:pt x="305193" y="66419"/>
                  <a:pt x="353799" y="64472"/>
                  <a:pt x="399404" y="77502"/>
                </a:cubicBezTo>
                <a:cubicBezTo>
                  <a:pt x="414476" y="81808"/>
                  <a:pt x="432655" y="110753"/>
                  <a:pt x="432655" y="110753"/>
                </a:cubicBezTo>
                <a:cubicBezTo>
                  <a:pt x="442694" y="150909"/>
                  <a:pt x="451804" y="170946"/>
                  <a:pt x="432655" y="218818"/>
                </a:cubicBezTo>
                <a:cubicBezTo>
                  <a:pt x="429401" y="226954"/>
                  <a:pt x="416142" y="224724"/>
                  <a:pt x="407717" y="227131"/>
                </a:cubicBezTo>
                <a:cubicBezTo>
                  <a:pt x="396732" y="230270"/>
                  <a:pt x="385550" y="232673"/>
                  <a:pt x="374466" y="235444"/>
                </a:cubicBezTo>
                <a:cubicBezTo>
                  <a:pt x="332902" y="229902"/>
                  <a:pt x="290326" y="229489"/>
                  <a:pt x="249775" y="218818"/>
                </a:cubicBezTo>
                <a:cubicBezTo>
                  <a:pt x="236377" y="215292"/>
                  <a:pt x="227798" y="201933"/>
                  <a:pt x="216524" y="193880"/>
                </a:cubicBezTo>
                <a:cubicBezTo>
                  <a:pt x="179821" y="167664"/>
                  <a:pt x="202764" y="188433"/>
                  <a:pt x="174960" y="160629"/>
                </a:cubicBezTo>
                <a:cubicBezTo>
                  <a:pt x="180502" y="152316"/>
                  <a:pt x="183273" y="141233"/>
                  <a:pt x="191586" y="135691"/>
                </a:cubicBezTo>
                <a:cubicBezTo>
                  <a:pt x="201092" y="129354"/>
                  <a:pt x="213412" y="127378"/>
                  <a:pt x="224837" y="127378"/>
                </a:cubicBezTo>
                <a:cubicBezTo>
                  <a:pt x="291396" y="127378"/>
                  <a:pt x="357840" y="132920"/>
                  <a:pt x="424342" y="135691"/>
                </a:cubicBezTo>
                <a:cubicBezTo>
                  <a:pt x="433548" y="163309"/>
                  <a:pt x="442630" y="177588"/>
                  <a:pt x="424342" y="210506"/>
                </a:cubicBezTo>
                <a:cubicBezTo>
                  <a:pt x="417614" y="222617"/>
                  <a:pt x="402175" y="227131"/>
                  <a:pt x="391091" y="235444"/>
                </a:cubicBezTo>
                <a:cubicBezTo>
                  <a:pt x="296278" y="221899"/>
                  <a:pt x="292461" y="245104"/>
                  <a:pt x="249775" y="193880"/>
                </a:cubicBezTo>
                <a:cubicBezTo>
                  <a:pt x="243379" y="186205"/>
                  <a:pt x="238692" y="177255"/>
                  <a:pt x="233150" y="168942"/>
                </a:cubicBezTo>
                <a:cubicBezTo>
                  <a:pt x="235921" y="157858"/>
                  <a:pt x="230233" y="137796"/>
                  <a:pt x="241462" y="135691"/>
                </a:cubicBezTo>
                <a:cubicBezTo>
                  <a:pt x="345609" y="116163"/>
                  <a:pt x="342033" y="119886"/>
                  <a:pt x="382779" y="160629"/>
                </a:cubicBezTo>
                <a:cubicBezTo>
                  <a:pt x="380008" y="168942"/>
                  <a:pt x="383223" y="185265"/>
                  <a:pt x="374466" y="185567"/>
                </a:cubicBezTo>
                <a:cubicBezTo>
                  <a:pt x="158524" y="193014"/>
                  <a:pt x="194231" y="221460"/>
                  <a:pt x="125084" y="152317"/>
                </a:cubicBezTo>
                <a:cubicBezTo>
                  <a:pt x="138939" y="149546"/>
                  <a:pt x="152855" y="147069"/>
                  <a:pt x="166648" y="144004"/>
                </a:cubicBezTo>
                <a:cubicBezTo>
                  <a:pt x="177801" y="141526"/>
                  <a:pt x="188474" y="135691"/>
                  <a:pt x="199899" y="135691"/>
                </a:cubicBezTo>
                <a:cubicBezTo>
                  <a:pt x="277534" y="135691"/>
                  <a:pt x="355070" y="141233"/>
                  <a:pt x="432655" y="144004"/>
                </a:cubicBezTo>
                <a:cubicBezTo>
                  <a:pt x="435426" y="152317"/>
                  <a:pt x="442687" y="160350"/>
                  <a:pt x="440968" y="168942"/>
                </a:cubicBezTo>
                <a:cubicBezTo>
                  <a:pt x="439431" y="176627"/>
                  <a:pt x="431147" y="181679"/>
                  <a:pt x="424342" y="185567"/>
                </a:cubicBezTo>
                <a:cubicBezTo>
                  <a:pt x="399993" y="199481"/>
                  <a:pt x="375953" y="203900"/>
                  <a:pt x="349528" y="210506"/>
                </a:cubicBezTo>
                <a:cubicBezTo>
                  <a:pt x="330132" y="204964"/>
                  <a:pt x="298831" y="212610"/>
                  <a:pt x="291339" y="193880"/>
                </a:cubicBezTo>
                <a:cubicBezTo>
                  <a:pt x="285338" y="178879"/>
                  <a:pt x="318451" y="176167"/>
                  <a:pt x="332902" y="168942"/>
                </a:cubicBezTo>
                <a:cubicBezTo>
                  <a:pt x="355316" y="157735"/>
                  <a:pt x="382773" y="148539"/>
                  <a:pt x="407717" y="144004"/>
                </a:cubicBezTo>
                <a:cubicBezTo>
                  <a:pt x="426994" y="140499"/>
                  <a:pt x="446510" y="138462"/>
                  <a:pt x="465906" y="135691"/>
                </a:cubicBezTo>
                <a:cubicBezTo>
                  <a:pt x="433430" y="168167"/>
                  <a:pt x="467508" y="139046"/>
                  <a:pt x="424342" y="160629"/>
                </a:cubicBezTo>
                <a:cubicBezTo>
                  <a:pt x="367261" y="189170"/>
                  <a:pt x="438033" y="169530"/>
                  <a:pt x="357840" y="185567"/>
                </a:cubicBezTo>
                <a:cubicBezTo>
                  <a:pt x="299651" y="182796"/>
                  <a:pt x="241039" y="184790"/>
                  <a:pt x="183273" y="177255"/>
                </a:cubicBezTo>
                <a:cubicBezTo>
                  <a:pt x="175501" y="176241"/>
                  <a:pt x="164747" y="168232"/>
                  <a:pt x="166648" y="160629"/>
                </a:cubicBezTo>
                <a:cubicBezTo>
                  <a:pt x="169071" y="150937"/>
                  <a:pt x="181747" y="145740"/>
                  <a:pt x="191586" y="144004"/>
                </a:cubicBezTo>
                <a:cubicBezTo>
                  <a:pt x="229886" y="137245"/>
                  <a:pt x="269171" y="138462"/>
                  <a:pt x="307964" y="135691"/>
                </a:cubicBezTo>
                <a:cubicBezTo>
                  <a:pt x="355069" y="138462"/>
                  <a:pt x="403756" y="131588"/>
                  <a:pt x="449280" y="144004"/>
                </a:cubicBezTo>
                <a:cubicBezTo>
                  <a:pt x="466187" y="148615"/>
                  <a:pt x="416311" y="156018"/>
                  <a:pt x="399404" y="160629"/>
                </a:cubicBezTo>
                <a:cubicBezTo>
                  <a:pt x="381146" y="165608"/>
                  <a:pt x="324259" y="174539"/>
                  <a:pt x="307964" y="177255"/>
                </a:cubicBezTo>
                <a:cubicBezTo>
                  <a:pt x="241462" y="174484"/>
                  <a:pt x="174182" y="179458"/>
                  <a:pt x="108459" y="168942"/>
                </a:cubicBezTo>
                <a:cubicBezTo>
                  <a:pt x="99807" y="167558"/>
                  <a:pt x="94889" y="151014"/>
                  <a:pt x="100146" y="144004"/>
                </a:cubicBezTo>
                <a:cubicBezTo>
                  <a:pt x="107001" y="134864"/>
                  <a:pt x="122313" y="138462"/>
                  <a:pt x="133397" y="135691"/>
                </a:cubicBezTo>
                <a:cubicBezTo>
                  <a:pt x="247004" y="138462"/>
                  <a:pt x="360841" y="136274"/>
                  <a:pt x="474219" y="144004"/>
                </a:cubicBezTo>
                <a:cubicBezTo>
                  <a:pt x="484186" y="144684"/>
                  <a:pt x="492916" y="152828"/>
                  <a:pt x="499157" y="160629"/>
                </a:cubicBezTo>
                <a:cubicBezTo>
                  <a:pt x="504631" y="167471"/>
                  <a:pt x="504699" y="177254"/>
                  <a:pt x="507470" y="185567"/>
                </a:cubicBezTo>
                <a:cubicBezTo>
                  <a:pt x="468677" y="188338"/>
                  <a:pt x="429808" y="190193"/>
                  <a:pt x="391091" y="193880"/>
                </a:cubicBezTo>
                <a:cubicBezTo>
                  <a:pt x="371586" y="195738"/>
                  <a:pt x="352495" y="202193"/>
                  <a:pt x="332902" y="202193"/>
                </a:cubicBezTo>
                <a:cubicBezTo>
                  <a:pt x="269111" y="202193"/>
                  <a:pt x="205441" y="196651"/>
                  <a:pt x="141710" y="193880"/>
                </a:cubicBezTo>
                <a:cubicBezTo>
                  <a:pt x="201503" y="173948"/>
                  <a:pt x="126834" y="198130"/>
                  <a:pt x="199899" y="177255"/>
                </a:cubicBezTo>
                <a:cubicBezTo>
                  <a:pt x="208324" y="174848"/>
                  <a:pt x="216283" y="170843"/>
                  <a:pt x="224837" y="168942"/>
                </a:cubicBezTo>
                <a:cubicBezTo>
                  <a:pt x="241290" y="165286"/>
                  <a:pt x="258088" y="163400"/>
                  <a:pt x="274713" y="160629"/>
                </a:cubicBezTo>
                <a:cubicBezTo>
                  <a:pt x="308516" y="183165"/>
                  <a:pt x="324128" y="185567"/>
                  <a:pt x="241462" y="185567"/>
                </a:cubicBezTo>
                <a:cubicBezTo>
                  <a:pt x="230037" y="185567"/>
                  <a:pt x="263510" y="179495"/>
                  <a:pt x="274713" y="177255"/>
                </a:cubicBezTo>
                <a:cubicBezTo>
                  <a:pt x="291241" y="173950"/>
                  <a:pt x="307964" y="171713"/>
                  <a:pt x="324590" y="168942"/>
                </a:cubicBezTo>
                <a:cubicBezTo>
                  <a:pt x="352299" y="171713"/>
                  <a:pt x="381299" y="168449"/>
                  <a:pt x="407717" y="177255"/>
                </a:cubicBezTo>
                <a:cubicBezTo>
                  <a:pt x="418555" y="180868"/>
                  <a:pt x="385862" y="186381"/>
                  <a:pt x="374466" y="185567"/>
                </a:cubicBezTo>
                <a:cubicBezTo>
                  <a:pt x="346280" y="183554"/>
                  <a:pt x="319048" y="174484"/>
                  <a:pt x="291339" y="168942"/>
                </a:cubicBezTo>
                <a:cubicBezTo>
                  <a:pt x="310735" y="163400"/>
                  <a:pt x="330570" y="159211"/>
                  <a:pt x="349528" y="152317"/>
                </a:cubicBezTo>
                <a:cubicBezTo>
                  <a:pt x="361174" y="148082"/>
                  <a:pt x="371389" y="140573"/>
                  <a:pt x="382779" y="135691"/>
                </a:cubicBezTo>
                <a:cubicBezTo>
                  <a:pt x="390833" y="132239"/>
                  <a:pt x="399404" y="130149"/>
                  <a:pt x="407717" y="127378"/>
                </a:cubicBezTo>
                <a:cubicBezTo>
                  <a:pt x="360446" y="162832"/>
                  <a:pt x="387610" y="147936"/>
                  <a:pt x="324590" y="168942"/>
                </a:cubicBezTo>
                <a:lnTo>
                  <a:pt x="299651" y="177255"/>
                </a:lnTo>
                <a:cubicBezTo>
                  <a:pt x="333115" y="143791"/>
                  <a:pt x="295905" y="175298"/>
                  <a:pt x="349528" y="152317"/>
                </a:cubicBezTo>
                <a:cubicBezTo>
                  <a:pt x="358711" y="148381"/>
                  <a:pt x="384457" y="135691"/>
                  <a:pt x="374466" y="135691"/>
                </a:cubicBezTo>
                <a:cubicBezTo>
                  <a:pt x="353594" y="135691"/>
                  <a:pt x="281606" y="161103"/>
                  <a:pt x="258088" y="168942"/>
                </a:cubicBezTo>
                <a:lnTo>
                  <a:pt x="233150" y="177255"/>
                </a:lnTo>
                <a:cubicBezTo>
                  <a:pt x="227608" y="171713"/>
                  <a:pt x="215236" y="168360"/>
                  <a:pt x="216524" y="160629"/>
                </a:cubicBezTo>
                <a:cubicBezTo>
                  <a:pt x="218801" y="146963"/>
                  <a:pt x="231665" y="137175"/>
                  <a:pt x="241462" y="127378"/>
                </a:cubicBezTo>
                <a:cubicBezTo>
                  <a:pt x="248526" y="120314"/>
                  <a:pt x="258599" y="116994"/>
                  <a:pt x="266400" y="110753"/>
                </a:cubicBezTo>
                <a:cubicBezTo>
                  <a:pt x="308714" y="76902"/>
                  <a:pt x="249255" y="111012"/>
                  <a:pt x="316277" y="77502"/>
                </a:cubicBezTo>
                <a:cubicBezTo>
                  <a:pt x="332902" y="80273"/>
                  <a:pt x="355363" y="72867"/>
                  <a:pt x="366153" y="85815"/>
                </a:cubicBezTo>
                <a:cubicBezTo>
                  <a:pt x="375198" y="96669"/>
                  <a:pt x="371547" y="123951"/>
                  <a:pt x="357840" y="127378"/>
                </a:cubicBezTo>
                <a:cubicBezTo>
                  <a:pt x="317428" y="137481"/>
                  <a:pt x="274713" y="121837"/>
                  <a:pt x="233150" y="119066"/>
                </a:cubicBezTo>
                <a:cubicBezTo>
                  <a:pt x="241463" y="110753"/>
                  <a:pt x="248306" y="100648"/>
                  <a:pt x="258088" y="94127"/>
                </a:cubicBezTo>
                <a:cubicBezTo>
                  <a:pt x="273554" y="83816"/>
                  <a:pt x="290330" y="75067"/>
                  <a:pt x="307964" y="69189"/>
                </a:cubicBezTo>
                <a:cubicBezTo>
                  <a:pt x="323954" y="63859"/>
                  <a:pt x="341257" y="63892"/>
                  <a:pt x="357840" y="60877"/>
                </a:cubicBezTo>
                <a:cubicBezTo>
                  <a:pt x="371741" y="58350"/>
                  <a:pt x="385549" y="55335"/>
                  <a:pt x="399404" y="52564"/>
                </a:cubicBezTo>
                <a:cubicBezTo>
                  <a:pt x="449280" y="58106"/>
                  <a:pt x="500348" y="57018"/>
                  <a:pt x="549033" y="69189"/>
                </a:cubicBezTo>
                <a:cubicBezTo>
                  <a:pt x="558725" y="71612"/>
                  <a:pt x="564665" y="84186"/>
                  <a:pt x="565659" y="94127"/>
                </a:cubicBezTo>
                <a:cubicBezTo>
                  <a:pt x="567609" y="113623"/>
                  <a:pt x="569375" y="136851"/>
                  <a:pt x="557346" y="152317"/>
                </a:cubicBezTo>
                <a:cubicBezTo>
                  <a:pt x="546587" y="166150"/>
                  <a:pt x="507470" y="168942"/>
                  <a:pt x="507470" y="168942"/>
                </a:cubicBezTo>
                <a:cubicBezTo>
                  <a:pt x="371932" y="159261"/>
                  <a:pt x="312586" y="158090"/>
                  <a:pt x="199899" y="144004"/>
                </a:cubicBezTo>
                <a:cubicBezTo>
                  <a:pt x="180457" y="141574"/>
                  <a:pt x="160923" y="139534"/>
                  <a:pt x="141710" y="135691"/>
                </a:cubicBezTo>
                <a:cubicBezTo>
                  <a:pt x="119304" y="131210"/>
                  <a:pt x="75208" y="119066"/>
                  <a:pt x="75208" y="119066"/>
                </a:cubicBezTo>
                <a:cubicBezTo>
                  <a:pt x="69666" y="113524"/>
                  <a:pt x="58582" y="110278"/>
                  <a:pt x="58582" y="102440"/>
                </a:cubicBezTo>
                <a:cubicBezTo>
                  <a:pt x="58582" y="92449"/>
                  <a:pt x="66534" y="82459"/>
                  <a:pt x="75208" y="77502"/>
                </a:cubicBezTo>
                <a:cubicBezTo>
                  <a:pt x="87475" y="70492"/>
                  <a:pt x="102807" y="71337"/>
                  <a:pt x="116771" y="69189"/>
                </a:cubicBezTo>
                <a:cubicBezTo>
                  <a:pt x="138851" y="65792"/>
                  <a:pt x="161106" y="63648"/>
                  <a:pt x="183273" y="60877"/>
                </a:cubicBezTo>
                <a:cubicBezTo>
                  <a:pt x="278892" y="65909"/>
                  <a:pt x="311619" y="46535"/>
                  <a:pt x="374466" y="85815"/>
                </a:cubicBezTo>
                <a:cubicBezTo>
                  <a:pt x="386215" y="93158"/>
                  <a:pt x="396633" y="102440"/>
                  <a:pt x="407717" y="110753"/>
                </a:cubicBezTo>
                <a:cubicBezTo>
                  <a:pt x="410488" y="119066"/>
                  <a:pt x="416030" y="126929"/>
                  <a:pt x="416030" y="135691"/>
                </a:cubicBezTo>
                <a:cubicBezTo>
                  <a:pt x="416030" y="149820"/>
                  <a:pt x="417708" y="167264"/>
                  <a:pt x="407717" y="177255"/>
                </a:cubicBezTo>
                <a:cubicBezTo>
                  <a:pt x="397726" y="187246"/>
                  <a:pt x="379860" y="182140"/>
                  <a:pt x="366153" y="185567"/>
                </a:cubicBezTo>
                <a:cubicBezTo>
                  <a:pt x="357652" y="187692"/>
                  <a:pt x="349528" y="191109"/>
                  <a:pt x="341215" y="193880"/>
                </a:cubicBezTo>
                <a:cubicBezTo>
                  <a:pt x="312325" y="190991"/>
                  <a:pt x="242578" y="185847"/>
                  <a:pt x="208211" y="177255"/>
                </a:cubicBezTo>
                <a:cubicBezTo>
                  <a:pt x="143559" y="161092"/>
                  <a:pt x="170979" y="161740"/>
                  <a:pt x="108459" y="135691"/>
                </a:cubicBezTo>
                <a:cubicBezTo>
                  <a:pt x="92282" y="128951"/>
                  <a:pt x="75208" y="124608"/>
                  <a:pt x="58582" y="119066"/>
                </a:cubicBezTo>
                <a:cubicBezTo>
                  <a:pt x="49895" y="112116"/>
                  <a:pt x="3956" y="82253"/>
                  <a:pt x="393" y="60877"/>
                </a:cubicBezTo>
                <a:cubicBezTo>
                  <a:pt x="-1048" y="52234"/>
                  <a:pt x="1415" y="40799"/>
                  <a:pt x="8706" y="35938"/>
                </a:cubicBezTo>
                <a:cubicBezTo>
                  <a:pt x="20462" y="28101"/>
                  <a:pt x="36415" y="30397"/>
                  <a:pt x="50270" y="27626"/>
                </a:cubicBezTo>
                <a:cubicBezTo>
                  <a:pt x="141030" y="-8680"/>
                  <a:pt x="119808" y="-6802"/>
                  <a:pt x="283026" y="19313"/>
                </a:cubicBezTo>
                <a:cubicBezTo>
                  <a:pt x="292891" y="20891"/>
                  <a:pt x="294109" y="35938"/>
                  <a:pt x="299651" y="44251"/>
                </a:cubicBezTo>
                <a:cubicBezTo>
                  <a:pt x="262314" y="81590"/>
                  <a:pt x="268557" y="83763"/>
                  <a:pt x="174960" y="52564"/>
                </a:cubicBezTo>
                <a:cubicBezTo>
                  <a:pt x="166647" y="49793"/>
                  <a:pt x="175982" y="32486"/>
                  <a:pt x="183273" y="27626"/>
                </a:cubicBezTo>
                <a:cubicBezTo>
                  <a:pt x="195029" y="19789"/>
                  <a:pt x="210872" y="21461"/>
                  <a:pt x="224837" y="19313"/>
                </a:cubicBezTo>
                <a:cubicBezTo>
                  <a:pt x="246917" y="15916"/>
                  <a:pt x="269172" y="13771"/>
                  <a:pt x="291339" y="11000"/>
                </a:cubicBezTo>
                <a:cubicBezTo>
                  <a:pt x="321819" y="13771"/>
                  <a:pt x="413385" y="19313"/>
                  <a:pt x="382779" y="19313"/>
                </a:cubicBezTo>
                <a:cubicBezTo>
                  <a:pt x="346651" y="19313"/>
                  <a:pt x="310350" y="16940"/>
                  <a:pt x="274713" y="11000"/>
                </a:cubicBezTo>
                <a:cubicBezTo>
                  <a:pt x="270848" y="10356"/>
                  <a:pt x="280255" y="5458"/>
                  <a:pt x="283026" y="268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4173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05002" y="613758"/>
            <a:ext cx="5691247" cy="1653180"/>
          </a:xfrm>
        </p:spPr>
        <p:txBody>
          <a:bodyPr/>
          <a:lstStyle/>
          <a:p>
            <a:r>
              <a:rPr lang="fr-CA" dirty="0" smtClean="0"/>
              <a:t>Évaporation</a:t>
            </a:r>
            <a:endParaRPr lang="fr-CA" dirty="0"/>
          </a:p>
        </p:txBody>
      </p:sp>
      <p:sp>
        <p:nvSpPr>
          <p:cNvPr id="4" name="Soleil 3"/>
          <p:cNvSpPr/>
          <p:nvPr/>
        </p:nvSpPr>
        <p:spPr>
          <a:xfrm>
            <a:off x="1961804" y="1238596"/>
            <a:ext cx="1853738" cy="1679171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Forme libre 4"/>
          <p:cNvSpPr/>
          <p:nvPr/>
        </p:nvSpPr>
        <p:spPr>
          <a:xfrm>
            <a:off x="4447309" y="4879571"/>
            <a:ext cx="2734887" cy="1055716"/>
          </a:xfrm>
          <a:custGeom>
            <a:avLst/>
            <a:gdLst>
              <a:gd name="connsiteX0" fmla="*/ 0 w 2734887"/>
              <a:gd name="connsiteY0" fmla="*/ 8313 h 1055716"/>
              <a:gd name="connsiteX1" fmla="*/ 16626 w 2734887"/>
              <a:gd name="connsiteY1" fmla="*/ 49876 h 1055716"/>
              <a:gd name="connsiteX2" fmla="*/ 33251 w 2734887"/>
              <a:gd name="connsiteY2" fmla="*/ 141316 h 1055716"/>
              <a:gd name="connsiteX3" fmla="*/ 41564 w 2734887"/>
              <a:gd name="connsiteY3" fmla="*/ 224444 h 1055716"/>
              <a:gd name="connsiteX4" fmla="*/ 49876 w 2734887"/>
              <a:gd name="connsiteY4" fmla="*/ 266007 h 1055716"/>
              <a:gd name="connsiteX5" fmla="*/ 66502 w 2734887"/>
              <a:gd name="connsiteY5" fmla="*/ 365760 h 1055716"/>
              <a:gd name="connsiteX6" fmla="*/ 74815 w 2734887"/>
              <a:gd name="connsiteY6" fmla="*/ 423949 h 1055716"/>
              <a:gd name="connsiteX7" fmla="*/ 91440 w 2734887"/>
              <a:gd name="connsiteY7" fmla="*/ 515389 h 1055716"/>
              <a:gd name="connsiteX8" fmla="*/ 99753 w 2734887"/>
              <a:gd name="connsiteY8" fmla="*/ 598516 h 1055716"/>
              <a:gd name="connsiteX9" fmla="*/ 91440 w 2734887"/>
              <a:gd name="connsiteY9" fmla="*/ 922713 h 1055716"/>
              <a:gd name="connsiteX10" fmla="*/ 116378 w 2734887"/>
              <a:gd name="connsiteY10" fmla="*/ 989214 h 1055716"/>
              <a:gd name="connsiteX11" fmla="*/ 141316 w 2734887"/>
              <a:gd name="connsiteY11" fmla="*/ 997527 h 1055716"/>
              <a:gd name="connsiteX12" fmla="*/ 290946 w 2734887"/>
              <a:gd name="connsiteY12" fmla="*/ 1005840 h 1055716"/>
              <a:gd name="connsiteX13" fmla="*/ 332509 w 2734887"/>
              <a:gd name="connsiteY13" fmla="*/ 1014153 h 1055716"/>
              <a:gd name="connsiteX14" fmla="*/ 357447 w 2734887"/>
              <a:gd name="connsiteY14" fmla="*/ 1022465 h 1055716"/>
              <a:gd name="connsiteX15" fmla="*/ 457200 w 2734887"/>
              <a:gd name="connsiteY15" fmla="*/ 1030778 h 1055716"/>
              <a:gd name="connsiteX16" fmla="*/ 581891 w 2734887"/>
              <a:gd name="connsiteY16" fmla="*/ 1055716 h 1055716"/>
              <a:gd name="connsiteX17" fmla="*/ 856211 w 2734887"/>
              <a:gd name="connsiteY17" fmla="*/ 1047404 h 1055716"/>
              <a:gd name="connsiteX18" fmla="*/ 964276 w 2734887"/>
              <a:gd name="connsiteY18" fmla="*/ 1030778 h 1055716"/>
              <a:gd name="connsiteX19" fmla="*/ 1064029 w 2734887"/>
              <a:gd name="connsiteY19" fmla="*/ 1022465 h 1055716"/>
              <a:gd name="connsiteX20" fmla="*/ 1280160 w 2734887"/>
              <a:gd name="connsiteY20" fmla="*/ 1005840 h 1055716"/>
              <a:gd name="connsiteX21" fmla="*/ 1413164 w 2734887"/>
              <a:gd name="connsiteY21" fmla="*/ 989214 h 1055716"/>
              <a:gd name="connsiteX22" fmla="*/ 1454727 w 2734887"/>
              <a:gd name="connsiteY22" fmla="*/ 980902 h 1055716"/>
              <a:gd name="connsiteX23" fmla="*/ 1479666 w 2734887"/>
              <a:gd name="connsiteY23" fmla="*/ 972589 h 1055716"/>
              <a:gd name="connsiteX24" fmla="*/ 1554480 w 2734887"/>
              <a:gd name="connsiteY24" fmla="*/ 964276 h 1055716"/>
              <a:gd name="connsiteX25" fmla="*/ 1778924 w 2734887"/>
              <a:gd name="connsiteY25" fmla="*/ 964276 h 1055716"/>
              <a:gd name="connsiteX26" fmla="*/ 1803862 w 2734887"/>
              <a:gd name="connsiteY26" fmla="*/ 972589 h 1055716"/>
              <a:gd name="connsiteX27" fmla="*/ 1870364 w 2734887"/>
              <a:gd name="connsiteY27" fmla="*/ 980902 h 1055716"/>
              <a:gd name="connsiteX28" fmla="*/ 2044931 w 2734887"/>
              <a:gd name="connsiteY28" fmla="*/ 980902 h 1055716"/>
              <a:gd name="connsiteX29" fmla="*/ 2394066 w 2734887"/>
              <a:gd name="connsiteY29" fmla="*/ 989214 h 1055716"/>
              <a:gd name="connsiteX30" fmla="*/ 2435629 w 2734887"/>
              <a:gd name="connsiteY30" fmla="*/ 997527 h 1055716"/>
              <a:gd name="connsiteX31" fmla="*/ 2485506 w 2734887"/>
              <a:gd name="connsiteY31" fmla="*/ 1014153 h 1055716"/>
              <a:gd name="connsiteX32" fmla="*/ 2701636 w 2734887"/>
              <a:gd name="connsiteY32" fmla="*/ 1005840 h 1055716"/>
              <a:gd name="connsiteX33" fmla="*/ 2726575 w 2734887"/>
              <a:gd name="connsiteY33" fmla="*/ 997527 h 1055716"/>
              <a:gd name="connsiteX34" fmla="*/ 2734887 w 2734887"/>
              <a:gd name="connsiteY34" fmla="*/ 972589 h 1055716"/>
              <a:gd name="connsiteX35" fmla="*/ 2726575 w 2734887"/>
              <a:gd name="connsiteY35" fmla="*/ 764771 h 1055716"/>
              <a:gd name="connsiteX36" fmla="*/ 2718262 w 2734887"/>
              <a:gd name="connsiteY36" fmla="*/ 739833 h 1055716"/>
              <a:gd name="connsiteX37" fmla="*/ 2709949 w 2734887"/>
              <a:gd name="connsiteY37" fmla="*/ 681644 h 1055716"/>
              <a:gd name="connsiteX38" fmla="*/ 2676698 w 2734887"/>
              <a:gd name="connsiteY38" fmla="*/ 615142 h 1055716"/>
              <a:gd name="connsiteX39" fmla="*/ 2651760 w 2734887"/>
              <a:gd name="connsiteY39" fmla="*/ 490451 h 1055716"/>
              <a:gd name="connsiteX40" fmla="*/ 2635135 w 2734887"/>
              <a:gd name="connsiteY40" fmla="*/ 440574 h 1055716"/>
              <a:gd name="connsiteX41" fmla="*/ 2626822 w 2734887"/>
              <a:gd name="connsiteY41" fmla="*/ 357447 h 1055716"/>
              <a:gd name="connsiteX42" fmla="*/ 2618509 w 2734887"/>
              <a:gd name="connsiteY42" fmla="*/ 332509 h 1055716"/>
              <a:gd name="connsiteX43" fmla="*/ 2610196 w 2734887"/>
              <a:gd name="connsiteY43" fmla="*/ 282633 h 1055716"/>
              <a:gd name="connsiteX44" fmla="*/ 2593571 w 2734887"/>
              <a:gd name="connsiteY44" fmla="*/ 174567 h 1055716"/>
              <a:gd name="connsiteX45" fmla="*/ 2585258 w 2734887"/>
              <a:gd name="connsiteY45" fmla="*/ 108065 h 1055716"/>
              <a:gd name="connsiteX46" fmla="*/ 2576946 w 2734887"/>
              <a:gd name="connsiteY46" fmla="*/ 74814 h 1055716"/>
              <a:gd name="connsiteX47" fmla="*/ 2568633 w 2734887"/>
              <a:gd name="connsiteY47" fmla="*/ 0 h 1055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734887" h="1055716">
                <a:moveTo>
                  <a:pt x="0" y="8313"/>
                </a:moveTo>
                <a:cubicBezTo>
                  <a:pt x="5542" y="22167"/>
                  <a:pt x="13271" y="35336"/>
                  <a:pt x="16626" y="49876"/>
                </a:cubicBezTo>
                <a:cubicBezTo>
                  <a:pt x="51874" y="202616"/>
                  <a:pt x="7735" y="64770"/>
                  <a:pt x="33251" y="141316"/>
                </a:cubicBezTo>
                <a:cubicBezTo>
                  <a:pt x="36022" y="169025"/>
                  <a:pt x="37884" y="196841"/>
                  <a:pt x="41564" y="224444"/>
                </a:cubicBezTo>
                <a:cubicBezTo>
                  <a:pt x="43431" y="238449"/>
                  <a:pt x="47421" y="252093"/>
                  <a:pt x="49876" y="266007"/>
                </a:cubicBezTo>
                <a:cubicBezTo>
                  <a:pt x="55734" y="299204"/>
                  <a:pt x="61735" y="332389"/>
                  <a:pt x="66502" y="365760"/>
                </a:cubicBezTo>
                <a:cubicBezTo>
                  <a:pt x="69273" y="385156"/>
                  <a:pt x="71594" y="404622"/>
                  <a:pt x="74815" y="423949"/>
                </a:cubicBezTo>
                <a:cubicBezTo>
                  <a:pt x="83323" y="474996"/>
                  <a:pt x="84514" y="459979"/>
                  <a:pt x="91440" y="515389"/>
                </a:cubicBezTo>
                <a:cubicBezTo>
                  <a:pt x="94894" y="543021"/>
                  <a:pt x="96982" y="570807"/>
                  <a:pt x="99753" y="598516"/>
                </a:cubicBezTo>
                <a:cubicBezTo>
                  <a:pt x="96982" y="706582"/>
                  <a:pt x="86844" y="814710"/>
                  <a:pt x="91440" y="922713"/>
                </a:cubicBezTo>
                <a:cubicBezTo>
                  <a:pt x="92446" y="946366"/>
                  <a:pt x="103246" y="969516"/>
                  <a:pt x="116378" y="989214"/>
                </a:cubicBezTo>
                <a:cubicBezTo>
                  <a:pt x="121238" y="996505"/>
                  <a:pt x="132593" y="996696"/>
                  <a:pt x="141316" y="997527"/>
                </a:cubicBezTo>
                <a:cubicBezTo>
                  <a:pt x="191045" y="1002263"/>
                  <a:pt x="241069" y="1003069"/>
                  <a:pt x="290946" y="1005840"/>
                </a:cubicBezTo>
                <a:cubicBezTo>
                  <a:pt x="304800" y="1008611"/>
                  <a:pt x="318802" y="1010726"/>
                  <a:pt x="332509" y="1014153"/>
                </a:cubicBezTo>
                <a:cubicBezTo>
                  <a:pt x="341010" y="1016278"/>
                  <a:pt x="348762" y="1021307"/>
                  <a:pt x="357447" y="1022465"/>
                </a:cubicBezTo>
                <a:cubicBezTo>
                  <a:pt x="390521" y="1026875"/>
                  <a:pt x="423949" y="1028007"/>
                  <a:pt x="457200" y="1030778"/>
                </a:cubicBezTo>
                <a:cubicBezTo>
                  <a:pt x="530880" y="1055339"/>
                  <a:pt x="489658" y="1045469"/>
                  <a:pt x="581891" y="1055716"/>
                </a:cubicBezTo>
                <a:lnTo>
                  <a:pt x="856211" y="1047404"/>
                </a:lnTo>
                <a:cubicBezTo>
                  <a:pt x="967621" y="1041970"/>
                  <a:pt x="881272" y="1040544"/>
                  <a:pt x="964276" y="1030778"/>
                </a:cubicBezTo>
                <a:cubicBezTo>
                  <a:pt x="997414" y="1026879"/>
                  <a:pt x="1030846" y="1025958"/>
                  <a:pt x="1064029" y="1022465"/>
                </a:cubicBezTo>
                <a:cubicBezTo>
                  <a:pt x="1253238" y="1002549"/>
                  <a:pt x="890541" y="1026347"/>
                  <a:pt x="1280160" y="1005840"/>
                </a:cubicBezTo>
                <a:cubicBezTo>
                  <a:pt x="1417938" y="982876"/>
                  <a:pt x="1213416" y="1015846"/>
                  <a:pt x="1413164" y="989214"/>
                </a:cubicBezTo>
                <a:cubicBezTo>
                  <a:pt x="1427169" y="987347"/>
                  <a:pt x="1441020" y="984329"/>
                  <a:pt x="1454727" y="980902"/>
                </a:cubicBezTo>
                <a:cubicBezTo>
                  <a:pt x="1463228" y="978777"/>
                  <a:pt x="1471023" y="974030"/>
                  <a:pt x="1479666" y="972589"/>
                </a:cubicBezTo>
                <a:cubicBezTo>
                  <a:pt x="1504416" y="968464"/>
                  <a:pt x="1529542" y="967047"/>
                  <a:pt x="1554480" y="964276"/>
                </a:cubicBezTo>
                <a:cubicBezTo>
                  <a:pt x="1640381" y="935644"/>
                  <a:pt x="1587232" y="950077"/>
                  <a:pt x="1778924" y="964276"/>
                </a:cubicBezTo>
                <a:cubicBezTo>
                  <a:pt x="1787662" y="964923"/>
                  <a:pt x="1795241" y="971021"/>
                  <a:pt x="1803862" y="972589"/>
                </a:cubicBezTo>
                <a:cubicBezTo>
                  <a:pt x="1825841" y="976585"/>
                  <a:pt x="1848197" y="978131"/>
                  <a:pt x="1870364" y="980902"/>
                </a:cubicBezTo>
                <a:cubicBezTo>
                  <a:pt x="1947322" y="1006553"/>
                  <a:pt x="1860157" y="980902"/>
                  <a:pt x="2044931" y="980902"/>
                </a:cubicBezTo>
                <a:cubicBezTo>
                  <a:pt x="2161342" y="980902"/>
                  <a:pt x="2277688" y="986443"/>
                  <a:pt x="2394066" y="989214"/>
                </a:cubicBezTo>
                <a:cubicBezTo>
                  <a:pt x="2407920" y="991985"/>
                  <a:pt x="2421998" y="993809"/>
                  <a:pt x="2435629" y="997527"/>
                </a:cubicBezTo>
                <a:cubicBezTo>
                  <a:pt x="2452536" y="1002138"/>
                  <a:pt x="2485506" y="1014153"/>
                  <a:pt x="2485506" y="1014153"/>
                </a:cubicBezTo>
                <a:cubicBezTo>
                  <a:pt x="2557549" y="1011382"/>
                  <a:pt x="2629710" y="1010801"/>
                  <a:pt x="2701636" y="1005840"/>
                </a:cubicBezTo>
                <a:cubicBezTo>
                  <a:pt x="2710378" y="1005237"/>
                  <a:pt x="2720379" y="1003723"/>
                  <a:pt x="2726575" y="997527"/>
                </a:cubicBezTo>
                <a:cubicBezTo>
                  <a:pt x="2732771" y="991331"/>
                  <a:pt x="2732116" y="980902"/>
                  <a:pt x="2734887" y="972589"/>
                </a:cubicBezTo>
                <a:cubicBezTo>
                  <a:pt x="2732116" y="903316"/>
                  <a:pt x="2731514" y="833923"/>
                  <a:pt x="2726575" y="764771"/>
                </a:cubicBezTo>
                <a:cubicBezTo>
                  <a:pt x="2725951" y="756031"/>
                  <a:pt x="2719980" y="748425"/>
                  <a:pt x="2718262" y="739833"/>
                </a:cubicBezTo>
                <a:cubicBezTo>
                  <a:pt x="2714419" y="720620"/>
                  <a:pt x="2716145" y="700232"/>
                  <a:pt x="2709949" y="681644"/>
                </a:cubicBezTo>
                <a:cubicBezTo>
                  <a:pt x="2702112" y="658132"/>
                  <a:pt x="2676698" y="615142"/>
                  <a:pt x="2676698" y="615142"/>
                </a:cubicBezTo>
                <a:cubicBezTo>
                  <a:pt x="2669736" y="566404"/>
                  <a:pt x="2667796" y="538560"/>
                  <a:pt x="2651760" y="490451"/>
                </a:cubicBezTo>
                <a:lnTo>
                  <a:pt x="2635135" y="440574"/>
                </a:lnTo>
                <a:cubicBezTo>
                  <a:pt x="2632364" y="412865"/>
                  <a:pt x="2631057" y="384970"/>
                  <a:pt x="2626822" y="357447"/>
                </a:cubicBezTo>
                <a:cubicBezTo>
                  <a:pt x="2625490" y="348787"/>
                  <a:pt x="2620410" y="341063"/>
                  <a:pt x="2618509" y="332509"/>
                </a:cubicBezTo>
                <a:cubicBezTo>
                  <a:pt x="2614853" y="316056"/>
                  <a:pt x="2612287" y="299358"/>
                  <a:pt x="2610196" y="282633"/>
                </a:cubicBezTo>
                <a:cubicBezTo>
                  <a:pt x="2597338" y="179763"/>
                  <a:pt x="2611847" y="229392"/>
                  <a:pt x="2593571" y="174567"/>
                </a:cubicBezTo>
                <a:cubicBezTo>
                  <a:pt x="2590800" y="152400"/>
                  <a:pt x="2588931" y="130101"/>
                  <a:pt x="2585258" y="108065"/>
                </a:cubicBezTo>
                <a:cubicBezTo>
                  <a:pt x="2583380" y="96796"/>
                  <a:pt x="2578990" y="86054"/>
                  <a:pt x="2576946" y="74814"/>
                </a:cubicBezTo>
                <a:cubicBezTo>
                  <a:pt x="2567849" y="24781"/>
                  <a:pt x="2568633" y="32360"/>
                  <a:pt x="2568633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Forme libre 5"/>
          <p:cNvSpPr/>
          <p:nvPr/>
        </p:nvSpPr>
        <p:spPr>
          <a:xfrm>
            <a:off x="4572000" y="5461462"/>
            <a:ext cx="2610196" cy="390698"/>
          </a:xfrm>
          <a:custGeom>
            <a:avLst/>
            <a:gdLst>
              <a:gd name="connsiteX0" fmla="*/ 0 w 2610196"/>
              <a:gd name="connsiteY0" fmla="*/ 83127 h 390698"/>
              <a:gd name="connsiteX1" fmla="*/ 41564 w 2610196"/>
              <a:gd name="connsiteY1" fmla="*/ 91440 h 390698"/>
              <a:gd name="connsiteX2" fmla="*/ 91440 w 2610196"/>
              <a:gd name="connsiteY2" fmla="*/ 108065 h 390698"/>
              <a:gd name="connsiteX3" fmla="*/ 133004 w 2610196"/>
              <a:gd name="connsiteY3" fmla="*/ 116378 h 390698"/>
              <a:gd name="connsiteX4" fmla="*/ 332509 w 2610196"/>
              <a:gd name="connsiteY4" fmla="*/ 108065 h 390698"/>
              <a:gd name="connsiteX5" fmla="*/ 507076 w 2610196"/>
              <a:gd name="connsiteY5" fmla="*/ 83127 h 390698"/>
              <a:gd name="connsiteX6" fmla="*/ 540327 w 2610196"/>
              <a:gd name="connsiteY6" fmla="*/ 74814 h 390698"/>
              <a:gd name="connsiteX7" fmla="*/ 939338 w 2610196"/>
              <a:gd name="connsiteY7" fmla="*/ 83127 h 390698"/>
              <a:gd name="connsiteX8" fmla="*/ 989215 w 2610196"/>
              <a:gd name="connsiteY8" fmla="*/ 108065 h 390698"/>
              <a:gd name="connsiteX9" fmla="*/ 1039091 w 2610196"/>
              <a:gd name="connsiteY9" fmla="*/ 124691 h 390698"/>
              <a:gd name="connsiteX10" fmla="*/ 1072342 w 2610196"/>
              <a:gd name="connsiteY10" fmla="*/ 141316 h 390698"/>
              <a:gd name="connsiteX11" fmla="*/ 1130531 w 2610196"/>
              <a:gd name="connsiteY11" fmla="*/ 157942 h 390698"/>
              <a:gd name="connsiteX12" fmla="*/ 1188720 w 2610196"/>
              <a:gd name="connsiteY12" fmla="*/ 182880 h 390698"/>
              <a:gd name="connsiteX13" fmla="*/ 1330036 w 2610196"/>
              <a:gd name="connsiteY13" fmla="*/ 174567 h 390698"/>
              <a:gd name="connsiteX14" fmla="*/ 1388225 w 2610196"/>
              <a:gd name="connsiteY14" fmla="*/ 157942 h 390698"/>
              <a:gd name="connsiteX15" fmla="*/ 1413164 w 2610196"/>
              <a:gd name="connsiteY15" fmla="*/ 141316 h 390698"/>
              <a:gd name="connsiteX16" fmla="*/ 1438102 w 2610196"/>
              <a:gd name="connsiteY16" fmla="*/ 133003 h 390698"/>
              <a:gd name="connsiteX17" fmla="*/ 1537855 w 2610196"/>
              <a:gd name="connsiteY17" fmla="*/ 83127 h 390698"/>
              <a:gd name="connsiteX18" fmla="*/ 1562793 w 2610196"/>
              <a:gd name="connsiteY18" fmla="*/ 74814 h 390698"/>
              <a:gd name="connsiteX19" fmla="*/ 1587731 w 2610196"/>
              <a:gd name="connsiteY19" fmla="*/ 66502 h 390698"/>
              <a:gd name="connsiteX20" fmla="*/ 1612669 w 2610196"/>
              <a:gd name="connsiteY20" fmla="*/ 49876 h 390698"/>
              <a:gd name="connsiteX21" fmla="*/ 1662545 w 2610196"/>
              <a:gd name="connsiteY21" fmla="*/ 33251 h 390698"/>
              <a:gd name="connsiteX22" fmla="*/ 1695796 w 2610196"/>
              <a:gd name="connsiteY22" fmla="*/ 16625 h 390698"/>
              <a:gd name="connsiteX23" fmla="*/ 1687484 w 2610196"/>
              <a:gd name="connsiteY23" fmla="*/ 41563 h 390698"/>
              <a:gd name="connsiteX24" fmla="*/ 1704109 w 2610196"/>
              <a:gd name="connsiteY24" fmla="*/ 66502 h 390698"/>
              <a:gd name="connsiteX25" fmla="*/ 1878676 w 2610196"/>
              <a:gd name="connsiteY25" fmla="*/ 58189 h 390698"/>
              <a:gd name="connsiteX26" fmla="*/ 1945178 w 2610196"/>
              <a:gd name="connsiteY26" fmla="*/ 33251 h 390698"/>
              <a:gd name="connsiteX27" fmla="*/ 1970116 w 2610196"/>
              <a:gd name="connsiteY27" fmla="*/ 24938 h 390698"/>
              <a:gd name="connsiteX28" fmla="*/ 2003367 w 2610196"/>
              <a:gd name="connsiteY28" fmla="*/ 8313 h 390698"/>
              <a:gd name="connsiteX29" fmla="*/ 2061556 w 2610196"/>
              <a:gd name="connsiteY29" fmla="*/ 0 h 390698"/>
              <a:gd name="connsiteX30" fmla="*/ 2236124 w 2610196"/>
              <a:gd name="connsiteY30" fmla="*/ 8313 h 390698"/>
              <a:gd name="connsiteX31" fmla="*/ 2269375 w 2610196"/>
              <a:gd name="connsiteY31" fmla="*/ 16625 h 390698"/>
              <a:gd name="connsiteX32" fmla="*/ 2319251 w 2610196"/>
              <a:gd name="connsiteY32" fmla="*/ 41563 h 390698"/>
              <a:gd name="connsiteX33" fmla="*/ 2369127 w 2610196"/>
              <a:gd name="connsiteY33" fmla="*/ 74814 h 390698"/>
              <a:gd name="connsiteX34" fmla="*/ 2385753 w 2610196"/>
              <a:gd name="connsiteY34" fmla="*/ 91440 h 390698"/>
              <a:gd name="connsiteX35" fmla="*/ 2419004 w 2610196"/>
              <a:gd name="connsiteY35" fmla="*/ 99753 h 390698"/>
              <a:gd name="connsiteX36" fmla="*/ 2468880 w 2610196"/>
              <a:gd name="connsiteY36" fmla="*/ 116378 h 390698"/>
              <a:gd name="connsiteX37" fmla="*/ 2493818 w 2610196"/>
              <a:gd name="connsiteY37" fmla="*/ 124691 h 390698"/>
              <a:gd name="connsiteX38" fmla="*/ 2510444 w 2610196"/>
              <a:gd name="connsiteY38" fmla="*/ 141316 h 390698"/>
              <a:gd name="connsiteX39" fmla="*/ 2493818 w 2610196"/>
              <a:gd name="connsiteY39" fmla="*/ 174567 h 390698"/>
              <a:gd name="connsiteX40" fmla="*/ 2477193 w 2610196"/>
              <a:gd name="connsiteY40" fmla="*/ 199505 h 390698"/>
              <a:gd name="connsiteX41" fmla="*/ 2452255 w 2610196"/>
              <a:gd name="connsiteY41" fmla="*/ 207818 h 390698"/>
              <a:gd name="connsiteX42" fmla="*/ 2419004 w 2610196"/>
              <a:gd name="connsiteY42" fmla="*/ 224443 h 390698"/>
              <a:gd name="connsiteX43" fmla="*/ 2227811 w 2610196"/>
              <a:gd name="connsiteY43" fmla="*/ 241069 h 390698"/>
              <a:gd name="connsiteX44" fmla="*/ 2236124 w 2610196"/>
              <a:gd name="connsiteY44" fmla="*/ 266007 h 390698"/>
              <a:gd name="connsiteX45" fmla="*/ 2286000 w 2610196"/>
              <a:gd name="connsiteY45" fmla="*/ 274320 h 390698"/>
              <a:gd name="connsiteX46" fmla="*/ 2369127 w 2610196"/>
              <a:gd name="connsiteY46" fmla="*/ 315883 h 390698"/>
              <a:gd name="connsiteX47" fmla="*/ 2419004 w 2610196"/>
              <a:gd name="connsiteY47" fmla="*/ 324196 h 390698"/>
              <a:gd name="connsiteX48" fmla="*/ 2452255 w 2610196"/>
              <a:gd name="connsiteY48" fmla="*/ 340822 h 390698"/>
              <a:gd name="connsiteX49" fmla="*/ 2610196 w 2610196"/>
              <a:gd name="connsiteY49" fmla="*/ 340822 h 390698"/>
              <a:gd name="connsiteX50" fmla="*/ 2593571 w 2610196"/>
              <a:gd name="connsiteY50" fmla="*/ 282633 h 390698"/>
              <a:gd name="connsiteX51" fmla="*/ 2585258 w 2610196"/>
              <a:gd name="connsiteY51" fmla="*/ 257694 h 390698"/>
              <a:gd name="connsiteX52" fmla="*/ 2535382 w 2610196"/>
              <a:gd name="connsiteY52" fmla="*/ 241069 h 390698"/>
              <a:gd name="connsiteX53" fmla="*/ 2335876 w 2610196"/>
              <a:gd name="connsiteY53" fmla="*/ 249382 h 390698"/>
              <a:gd name="connsiteX54" fmla="*/ 2286000 w 2610196"/>
              <a:gd name="connsiteY54" fmla="*/ 257694 h 390698"/>
              <a:gd name="connsiteX55" fmla="*/ 2227811 w 2610196"/>
              <a:gd name="connsiteY55" fmla="*/ 266007 h 390698"/>
              <a:gd name="connsiteX56" fmla="*/ 1970116 w 2610196"/>
              <a:gd name="connsiteY56" fmla="*/ 249382 h 390698"/>
              <a:gd name="connsiteX57" fmla="*/ 1945178 w 2610196"/>
              <a:gd name="connsiteY57" fmla="*/ 241069 h 390698"/>
              <a:gd name="connsiteX58" fmla="*/ 1562793 w 2610196"/>
              <a:gd name="connsiteY58" fmla="*/ 249382 h 390698"/>
              <a:gd name="connsiteX59" fmla="*/ 1596044 w 2610196"/>
              <a:gd name="connsiteY59" fmla="*/ 257694 h 390698"/>
              <a:gd name="connsiteX60" fmla="*/ 2003367 w 2610196"/>
              <a:gd name="connsiteY60" fmla="*/ 266007 h 390698"/>
              <a:gd name="connsiteX61" fmla="*/ 2061556 w 2610196"/>
              <a:gd name="connsiteY61" fmla="*/ 274320 h 390698"/>
              <a:gd name="connsiteX62" fmla="*/ 2086495 w 2610196"/>
              <a:gd name="connsiteY62" fmla="*/ 282633 h 390698"/>
              <a:gd name="connsiteX63" fmla="*/ 2053244 w 2610196"/>
              <a:gd name="connsiteY63" fmla="*/ 274320 h 390698"/>
              <a:gd name="connsiteX64" fmla="*/ 1978429 w 2610196"/>
              <a:gd name="connsiteY64" fmla="*/ 266007 h 390698"/>
              <a:gd name="connsiteX65" fmla="*/ 1903615 w 2610196"/>
              <a:gd name="connsiteY65" fmla="*/ 249382 h 390698"/>
              <a:gd name="connsiteX66" fmla="*/ 1828800 w 2610196"/>
              <a:gd name="connsiteY66" fmla="*/ 241069 h 390698"/>
              <a:gd name="connsiteX67" fmla="*/ 1720735 w 2610196"/>
              <a:gd name="connsiteY67" fmla="*/ 224443 h 390698"/>
              <a:gd name="connsiteX68" fmla="*/ 1662545 w 2610196"/>
              <a:gd name="connsiteY68" fmla="*/ 216131 h 390698"/>
              <a:gd name="connsiteX69" fmla="*/ 1521229 w 2610196"/>
              <a:gd name="connsiteY69" fmla="*/ 224443 h 390698"/>
              <a:gd name="connsiteX70" fmla="*/ 1546167 w 2610196"/>
              <a:gd name="connsiteY70" fmla="*/ 232756 h 390698"/>
              <a:gd name="connsiteX71" fmla="*/ 1612669 w 2610196"/>
              <a:gd name="connsiteY71" fmla="*/ 241069 h 390698"/>
              <a:gd name="connsiteX72" fmla="*/ 1729047 w 2610196"/>
              <a:gd name="connsiteY72" fmla="*/ 257694 h 390698"/>
              <a:gd name="connsiteX73" fmla="*/ 1886989 w 2610196"/>
              <a:gd name="connsiteY73" fmla="*/ 282633 h 390698"/>
              <a:gd name="connsiteX74" fmla="*/ 1978429 w 2610196"/>
              <a:gd name="connsiteY74" fmla="*/ 299258 h 390698"/>
              <a:gd name="connsiteX75" fmla="*/ 2053244 w 2610196"/>
              <a:gd name="connsiteY75" fmla="*/ 315883 h 390698"/>
              <a:gd name="connsiteX76" fmla="*/ 2128058 w 2610196"/>
              <a:gd name="connsiteY76" fmla="*/ 324196 h 390698"/>
              <a:gd name="connsiteX77" fmla="*/ 2169622 w 2610196"/>
              <a:gd name="connsiteY77" fmla="*/ 332509 h 390698"/>
              <a:gd name="connsiteX78" fmla="*/ 2219498 w 2610196"/>
              <a:gd name="connsiteY78" fmla="*/ 340822 h 390698"/>
              <a:gd name="connsiteX79" fmla="*/ 2261062 w 2610196"/>
              <a:gd name="connsiteY79" fmla="*/ 349134 h 390698"/>
              <a:gd name="connsiteX80" fmla="*/ 2236124 w 2610196"/>
              <a:gd name="connsiteY80" fmla="*/ 340822 h 390698"/>
              <a:gd name="connsiteX81" fmla="*/ 2194560 w 2610196"/>
              <a:gd name="connsiteY81" fmla="*/ 324196 h 390698"/>
              <a:gd name="connsiteX82" fmla="*/ 2169622 w 2610196"/>
              <a:gd name="connsiteY82" fmla="*/ 315883 h 390698"/>
              <a:gd name="connsiteX83" fmla="*/ 2111433 w 2610196"/>
              <a:gd name="connsiteY83" fmla="*/ 290945 h 390698"/>
              <a:gd name="connsiteX84" fmla="*/ 1986742 w 2610196"/>
              <a:gd name="connsiteY84" fmla="*/ 274320 h 390698"/>
              <a:gd name="connsiteX85" fmla="*/ 1961804 w 2610196"/>
              <a:gd name="connsiteY85" fmla="*/ 266007 h 390698"/>
              <a:gd name="connsiteX86" fmla="*/ 2044931 w 2610196"/>
              <a:gd name="connsiteY86" fmla="*/ 241069 h 390698"/>
              <a:gd name="connsiteX87" fmla="*/ 2161309 w 2610196"/>
              <a:gd name="connsiteY87" fmla="*/ 232756 h 390698"/>
              <a:gd name="connsiteX88" fmla="*/ 2219498 w 2610196"/>
              <a:gd name="connsiteY88" fmla="*/ 224443 h 390698"/>
              <a:gd name="connsiteX89" fmla="*/ 2261062 w 2610196"/>
              <a:gd name="connsiteY89" fmla="*/ 216131 h 390698"/>
              <a:gd name="connsiteX90" fmla="*/ 2369127 w 2610196"/>
              <a:gd name="connsiteY90" fmla="*/ 207818 h 390698"/>
              <a:gd name="connsiteX91" fmla="*/ 2319251 w 2610196"/>
              <a:gd name="connsiteY91" fmla="*/ 191193 h 390698"/>
              <a:gd name="connsiteX92" fmla="*/ 2286000 w 2610196"/>
              <a:gd name="connsiteY92" fmla="*/ 182880 h 390698"/>
              <a:gd name="connsiteX93" fmla="*/ 2219498 w 2610196"/>
              <a:gd name="connsiteY93" fmla="*/ 157942 h 390698"/>
              <a:gd name="connsiteX94" fmla="*/ 2111433 w 2610196"/>
              <a:gd name="connsiteY94" fmla="*/ 174567 h 390698"/>
              <a:gd name="connsiteX95" fmla="*/ 2136371 w 2610196"/>
              <a:gd name="connsiteY95" fmla="*/ 182880 h 390698"/>
              <a:gd name="connsiteX96" fmla="*/ 1778924 w 2610196"/>
              <a:gd name="connsiteY96" fmla="*/ 207818 h 390698"/>
              <a:gd name="connsiteX97" fmla="*/ 1704109 w 2610196"/>
              <a:gd name="connsiteY97" fmla="*/ 216131 h 390698"/>
              <a:gd name="connsiteX98" fmla="*/ 1471353 w 2610196"/>
              <a:gd name="connsiteY98" fmla="*/ 257694 h 390698"/>
              <a:gd name="connsiteX99" fmla="*/ 1354975 w 2610196"/>
              <a:gd name="connsiteY99" fmla="*/ 290945 h 390698"/>
              <a:gd name="connsiteX100" fmla="*/ 1330036 w 2610196"/>
              <a:gd name="connsiteY100" fmla="*/ 299258 h 390698"/>
              <a:gd name="connsiteX101" fmla="*/ 1280160 w 2610196"/>
              <a:gd name="connsiteY101" fmla="*/ 307571 h 390698"/>
              <a:gd name="connsiteX102" fmla="*/ 1255222 w 2610196"/>
              <a:gd name="connsiteY102" fmla="*/ 324196 h 390698"/>
              <a:gd name="connsiteX103" fmla="*/ 1163782 w 2610196"/>
              <a:gd name="connsiteY103" fmla="*/ 340822 h 390698"/>
              <a:gd name="connsiteX104" fmla="*/ 133004 w 2610196"/>
              <a:gd name="connsiteY104" fmla="*/ 374073 h 390698"/>
              <a:gd name="connsiteX105" fmla="*/ 99753 w 2610196"/>
              <a:gd name="connsiteY105" fmla="*/ 382385 h 390698"/>
              <a:gd name="connsiteX106" fmla="*/ 257695 w 2610196"/>
              <a:gd name="connsiteY106" fmla="*/ 365760 h 390698"/>
              <a:gd name="connsiteX107" fmla="*/ 798022 w 2610196"/>
              <a:gd name="connsiteY107" fmla="*/ 374073 h 390698"/>
              <a:gd name="connsiteX108" fmla="*/ 847898 w 2610196"/>
              <a:gd name="connsiteY108" fmla="*/ 382385 h 390698"/>
              <a:gd name="connsiteX109" fmla="*/ 906087 w 2610196"/>
              <a:gd name="connsiteY109" fmla="*/ 390698 h 390698"/>
              <a:gd name="connsiteX110" fmla="*/ 847898 w 2610196"/>
              <a:gd name="connsiteY110" fmla="*/ 357447 h 390698"/>
              <a:gd name="connsiteX111" fmla="*/ 756458 w 2610196"/>
              <a:gd name="connsiteY111" fmla="*/ 324196 h 390698"/>
              <a:gd name="connsiteX112" fmla="*/ 706582 w 2610196"/>
              <a:gd name="connsiteY112" fmla="*/ 299258 h 390698"/>
              <a:gd name="connsiteX113" fmla="*/ 648393 w 2610196"/>
              <a:gd name="connsiteY113" fmla="*/ 290945 h 390698"/>
              <a:gd name="connsiteX114" fmla="*/ 507076 w 2610196"/>
              <a:gd name="connsiteY114" fmla="*/ 249382 h 390698"/>
              <a:gd name="connsiteX115" fmla="*/ 374073 w 2610196"/>
              <a:gd name="connsiteY115" fmla="*/ 199505 h 390698"/>
              <a:gd name="connsiteX116" fmla="*/ 307571 w 2610196"/>
              <a:gd name="connsiteY116" fmla="*/ 174567 h 390698"/>
              <a:gd name="connsiteX117" fmla="*/ 232756 w 2610196"/>
              <a:gd name="connsiteY117" fmla="*/ 141316 h 390698"/>
              <a:gd name="connsiteX118" fmla="*/ 207818 w 2610196"/>
              <a:gd name="connsiteY118" fmla="*/ 133003 h 390698"/>
              <a:gd name="connsiteX119" fmla="*/ 307571 w 2610196"/>
              <a:gd name="connsiteY119" fmla="*/ 166254 h 390698"/>
              <a:gd name="connsiteX120" fmla="*/ 349135 w 2610196"/>
              <a:gd name="connsiteY120" fmla="*/ 174567 h 390698"/>
              <a:gd name="connsiteX121" fmla="*/ 473825 w 2610196"/>
              <a:gd name="connsiteY121" fmla="*/ 191193 h 390698"/>
              <a:gd name="connsiteX122" fmla="*/ 523702 w 2610196"/>
              <a:gd name="connsiteY122" fmla="*/ 199505 h 390698"/>
              <a:gd name="connsiteX123" fmla="*/ 581891 w 2610196"/>
              <a:gd name="connsiteY123" fmla="*/ 207818 h 390698"/>
              <a:gd name="connsiteX124" fmla="*/ 615142 w 2610196"/>
              <a:gd name="connsiteY124" fmla="*/ 216131 h 390698"/>
              <a:gd name="connsiteX125" fmla="*/ 665018 w 2610196"/>
              <a:gd name="connsiteY125" fmla="*/ 224443 h 390698"/>
              <a:gd name="connsiteX126" fmla="*/ 748145 w 2610196"/>
              <a:gd name="connsiteY126" fmla="*/ 241069 h 390698"/>
              <a:gd name="connsiteX127" fmla="*/ 798022 w 2610196"/>
              <a:gd name="connsiteY127" fmla="*/ 249382 h 390698"/>
              <a:gd name="connsiteX128" fmla="*/ 872836 w 2610196"/>
              <a:gd name="connsiteY128" fmla="*/ 274320 h 390698"/>
              <a:gd name="connsiteX129" fmla="*/ 939338 w 2610196"/>
              <a:gd name="connsiteY129" fmla="*/ 290945 h 390698"/>
              <a:gd name="connsiteX130" fmla="*/ 906087 w 2610196"/>
              <a:gd name="connsiteY130" fmla="*/ 282633 h 390698"/>
              <a:gd name="connsiteX131" fmla="*/ 856211 w 2610196"/>
              <a:gd name="connsiteY131" fmla="*/ 257694 h 390698"/>
              <a:gd name="connsiteX132" fmla="*/ 731520 w 2610196"/>
              <a:gd name="connsiteY132" fmla="*/ 216131 h 390698"/>
              <a:gd name="connsiteX133" fmla="*/ 706582 w 2610196"/>
              <a:gd name="connsiteY133" fmla="*/ 224443 h 390698"/>
              <a:gd name="connsiteX134" fmla="*/ 756458 w 2610196"/>
              <a:gd name="connsiteY134" fmla="*/ 241069 h 390698"/>
              <a:gd name="connsiteX135" fmla="*/ 831273 w 2610196"/>
              <a:gd name="connsiteY135" fmla="*/ 266007 h 390698"/>
              <a:gd name="connsiteX136" fmla="*/ 856211 w 2610196"/>
              <a:gd name="connsiteY136" fmla="*/ 274320 h 390698"/>
              <a:gd name="connsiteX137" fmla="*/ 889462 w 2610196"/>
              <a:gd name="connsiteY137" fmla="*/ 290945 h 390698"/>
              <a:gd name="connsiteX138" fmla="*/ 914400 w 2610196"/>
              <a:gd name="connsiteY138" fmla="*/ 299258 h 390698"/>
              <a:gd name="connsiteX139" fmla="*/ 856211 w 2610196"/>
              <a:gd name="connsiteY139" fmla="*/ 290945 h 390698"/>
              <a:gd name="connsiteX140" fmla="*/ 822960 w 2610196"/>
              <a:gd name="connsiteY140" fmla="*/ 282633 h 390698"/>
              <a:gd name="connsiteX141" fmla="*/ 748145 w 2610196"/>
              <a:gd name="connsiteY141" fmla="*/ 274320 h 390698"/>
              <a:gd name="connsiteX142" fmla="*/ 706582 w 2610196"/>
              <a:gd name="connsiteY142" fmla="*/ 282633 h 390698"/>
              <a:gd name="connsiteX143" fmla="*/ 864524 w 2610196"/>
              <a:gd name="connsiteY143" fmla="*/ 307571 h 390698"/>
              <a:gd name="connsiteX144" fmla="*/ 1080655 w 2610196"/>
              <a:gd name="connsiteY144" fmla="*/ 349134 h 390698"/>
              <a:gd name="connsiteX145" fmla="*/ 1330036 w 2610196"/>
              <a:gd name="connsiteY145" fmla="*/ 390698 h 390698"/>
              <a:gd name="connsiteX146" fmla="*/ 1296785 w 2610196"/>
              <a:gd name="connsiteY146" fmla="*/ 374073 h 390698"/>
              <a:gd name="connsiteX147" fmla="*/ 1238596 w 2610196"/>
              <a:gd name="connsiteY147" fmla="*/ 357447 h 390698"/>
              <a:gd name="connsiteX148" fmla="*/ 1088967 w 2610196"/>
              <a:gd name="connsiteY148" fmla="*/ 340822 h 390698"/>
              <a:gd name="connsiteX149" fmla="*/ 1296785 w 2610196"/>
              <a:gd name="connsiteY149" fmla="*/ 332509 h 390698"/>
              <a:gd name="connsiteX150" fmla="*/ 1271847 w 2610196"/>
              <a:gd name="connsiteY150" fmla="*/ 315883 h 390698"/>
              <a:gd name="connsiteX151" fmla="*/ 1230284 w 2610196"/>
              <a:gd name="connsiteY151" fmla="*/ 307571 h 390698"/>
              <a:gd name="connsiteX152" fmla="*/ 1080655 w 2610196"/>
              <a:gd name="connsiteY152" fmla="*/ 282633 h 390698"/>
              <a:gd name="connsiteX153" fmla="*/ 1055716 w 2610196"/>
              <a:gd name="connsiteY153" fmla="*/ 290945 h 390698"/>
              <a:gd name="connsiteX154" fmla="*/ 1080655 w 2610196"/>
              <a:gd name="connsiteY154" fmla="*/ 299258 h 390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</a:cxnLst>
            <a:rect l="l" t="t" r="r" b="b"/>
            <a:pathLst>
              <a:path w="2610196" h="390698">
                <a:moveTo>
                  <a:pt x="0" y="83127"/>
                </a:moveTo>
                <a:cubicBezTo>
                  <a:pt x="13855" y="85898"/>
                  <a:pt x="27933" y="87722"/>
                  <a:pt x="41564" y="91440"/>
                </a:cubicBezTo>
                <a:cubicBezTo>
                  <a:pt x="58471" y="96051"/>
                  <a:pt x="74256" y="104628"/>
                  <a:pt x="91440" y="108065"/>
                </a:cubicBezTo>
                <a:lnTo>
                  <a:pt x="133004" y="116378"/>
                </a:lnTo>
                <a:cubicBezTo>
                  <a:pt x="199506" y="113607"/>
                  <a:pt x="266136" y="113043"/>
                  <a:pt x="332509" y="108065"/>
                </a:cubicBezTo>
                <a:cubicBezTo>
                  <a:pt x="388858" y="103839"/>
                  <a:pt x="450374" y="95728"/>
                  <a:pt x="507076" y="83127"/>
                </a:cubicBezTo>
                <a:cubicBezTo>
                  <a:pt x="518229" y="80649"/>
                  <a:pt x="529243" y="77585"/>
                  <a:pt x="540327" y="74814"/>
                </a:cubicBezTo>
                <a:lnTo>
                  <a:pt x="939338" y="83127"/>
                </a:lnTo>
                <a:cubicBezTo>
                  <a:pt x="1000477" y="85479"/>
                  <a:pt x="950595" y="88755"/>
                  <a:pt x="989215" y="108065"/>
                </a:cubicBezTo>
                <a:cubicBezTo>
                  <a:pt x="1004890" y="115902"/>
                  <a:pt x="1023416" y="116854"/>
                  <a:pt x="1039091" y="124691"/>
                </a:cubicBezTo>
                <a:cubicBezTo>
                  <a:pt x="1050175" y="130233"/>
                  <a:pt x="1060739" y="136965"/>
                  <a:pt x="1072342" y="141316"/>
                </a:cubicBezTo>
                <a:cubicBezTo>
                  <a:pt x="1093651" y="149307"/>
                  <a:pt x="1110433" y="147893"/>
                  <a:pt x="1130531" y="157942"/>
                </a:cubicBezTo>
                <a:cubicBezTo>
                  <a:pt x="1187937" y="186645"/>
                  <a:pt x="1119519" y="165579"/>
                  <a:pt x="1188720" y="182880"/>
                </a:cubicBezTo>
                <a:cubicBezTo>
                  <a:pt x="1235825" y="180109"/>
                  <a:pt x="1283062" y="179041"/>
                  <a:pt x="1330036" y="174567"/>
                </a:cubicBezTo>
                <a:cubicBezTo>
                  <a:pt x="1344645" y="173176"/>
                  <a:pt x="1373265" y="162928"/>
                  <a:pt x="1388225" y="157942"/>
                </a:cubicBezTo>
                <a:cubicBezTo>
                  <a:pt x="1396538" y="152400"/>
                  <a:pt x="1404228" y="145784"/>
                  <a:pt x="1413164" y="141316"/>
                </a:cubicBezTo>
                <a:cubicBezTo>
                  <a:pt x="1421001" y="137397"/>
                  <a:pt x="1430442" y="137258"/>
                  <a:pt x="1438102" y="133003"/>
                </a:cubicBezTo>
                <a:cubicBezTo>
                  <a:pt x="1534789" y="79289"/>
                  <a:pt x="1440755" y="115495"/>
                  <a:pt x="1537855" y="83127"/>
                </a:cubicBezTo>
                <a:lnTo>
                  <a:pt x="1562793" y="74814"/>
                </a:lnTo>
                <a:lnTo>
                  <a:pt x="1587731" y="66502"/>
                </a:lnTo>
                <a:cubicBezTo>
                  <a:pt x="1596044" y="60960"/>
                  <a:pt x="1603539" y="53934"/>
                  <a:pt x="1612669" y="49876"/>
                </a:cubicBezTo>
                <a:cubicBezTo>
                  <a:pt x="1628683" y="42759"/>
                  <a:pt x="1646871" y="41088"/>
                  <a:pt x="1662545" y="33251"/>
                </a:cubicBezTo>
                <a:lnTo>
                  <a:pt x="1695796" y="16625"/>
                </a:lnTo>
                <a:cubicBezTo>
                  <a:pt x="1739853" y="60682"/>
                  <a:pt x="1696117" y="7032"/>
                  <a:pt x="1687484" y="41563"/>
                </a:cubicBezTo>
                <a:cubicBezTo>
                  <a:pt x="1685061" y="51255"/>
                  <a:pt x="1698567" y="58189"/>
                  <a:pt x="1704109" y="66502"/>
                </a:cubicBezTo>
                <a:cubicBezTo>
                  <a:pt x="1762298" y="63731"/>
                  <a:pt x="1820607" y="62835"/>
                  <a:pt x="1878676" y="58189"/>
                </a:cubicBezTo>
                <a:cubicBezTo>
                  <a:pt x="1910079" y="55677"/>
                  <a:pt x="1916752" y="45434"/>
                  <a:pt x="1945178" y="33251"/>
                </a:cubicBezTo>
                <a:cubicBezTo>
                  <a:pt x="1953232" y="29799"/>
                  <a:pt x="1962062" y="28390"/>
                  <a:pt x="1970116" y="24938"/>
                </a:cubicBezTo>
                <a:cubicBezTo>
                  <a:pt x="1981506" y="20057"/>
                  <a:pt x="1991412" y="11573"/>
                  <a:pt x="2003367" y="8313"/>
                </a:cubicBezTo>
                <a:cubicBezTo>
                  <a:pt x="2022270" y="3158"/>
                  <a:pt x="2042160" y="2771"/>
                  <a:pt x="2061556" y="0"/>
                </a:cubicBezTo>
                <a:cubicBezTo>
                  <a:pt x="2119745" y="2771"/>
                  <a:pt x="2178054" y="3668"/>
                  <a:pt x="2236124" y="8313"/>
                </a:cubicBezTo>
                <a:cubicBezTo>
                  <a:pt x="2247512" y="9224"/>
                  <a:pt x="2258874" y="12125"/>
                  <a:pt x="2269375" y="16625"/>
                </a:cubicBezTo>
                <a:cubicBezTo>
                  <a:pt x="2382164" y="64963"/>
                  <a:pt x="2214180" y="6542"/>
                  <a:pt x="2319251" y="41563"/>
                </a:cubicBezTo>
                <a:cubicBezTo>
                  <a:pt x="2335876" y="52647"/>
                  <a:pt x="2354998" y="60685"/>
                  <a:pt x="2369127" y="74814"/>
                </a:cubicBezTo>
                <a:cubicBezTo>
                  <a:pt x="2374669" y="80356"/>
                  <a:pt x="2378743" y="87935"/>
                  <a:pt x="2385753" y="91440"/>
                </a:cubicBezTo>
                <a:cubicBezTo>
                  <a:pt x="2395972" y="96549"/>
                  <a:pt x="2408061" y="96470"/>
                  <a:pt x="2419004" y="99753"/>
                </a:cubicBezTo>
                <a:cubicBezTo>
                  <a:pt x="2435790" y="104789"/>
                  <a:pt x="2452255" y="110836"/>
                  <a:pt x="2468880" y="116378"/>
                </a:cubicBezTo>
                <a:lnTo>
                  <a:pt x="2493818" y="124691"/>
                </a:lnTo>
                <a:cubicBezTo>
                  <a:pt x="2499360" y="130233"/>
                  <a:pt x="2510444" y="133479"/>
                  <a:pt x="2510444" y="141316"/>
                </a:cubicBezTo>
                <a:cubicBezTo>
                  <a:pt x="2510444" y="153708"/>
                  <a:pt x="2499966" y="163808"/>
                  <a:pt x="2493818" y="174567"/>
                </a:cubicBezTo>
                <a:cubicBezTo>
                  <a:pt x="2488861" y="183241"/>
                  <a:pt x="2484994" y="193264"/>
                  <a:pt x="2477193" y="199505"/>
                </a:cubicBezTo>
                <a:cubicBezTo>
                  <a:pt x="2470351" y="204979"/>
                  <a:pt x="2460309" y="204366"/>
                  <a:pt x="2452255" y="207818"/>
                </a:cubicBezTo>
                <a:cubicBezTo>
                  <a:pt x="2440865" y="212699"/>
                  <a:pt x="2430607" y="220092"/>
                  <a:pt x="2419004" y="224443"/>
                </a:cubicBezTo>
                <a:cubicBezTo>
                  <a:pt x="2367330" y="243821"/>
                  <a:pt x="2246161" y="240103"/>
                  <a:pt x="2227811" y="241069"/>
                </a:cubicBezTo>
                <a:cubicBezTo>
                  <a:pt x="2230582" y="249382"/>
                  <a:pt x="2228516" y="261660"/>
                  <a:pt x="2236124" y="266007"/>
                </a:cubicBezTo>
                <a:cubicBezTo>
                  <a:pt x="2250758" y="274369"/>
                  <a:pt x="2269739" y="269885"/>
                  <a:pt x="2286000" y="274320"/>
                </a:cubicBezTo>
                <a:cubicBezTo>
                  <a:pt x="2393911" y="303750"/>
                  <a:pt x="2259174" y="275900"/>
                  <a:pt x="2369127" y="315883"/>
                </a:cubicBezTo>
                <a:cubicBezTo>
                  <a:pt x="2384967" y="321643"/>
                  <a:pt x="2402378" y="321425"/>
                  <a:pt x="2419004" y="324196"/>
                </a:cubicBezTo>
                <a:cubicBezTo>
                  <a:pt x="2430088" y="329738"/>
                  <a:pt x="2440015" y="338889"/>
                  <a:pt x="2452255" y="340822"/>
                </a:cubicBezTo>
                <a:cubicBezTo>
                  <a:pt x="2557904" y="357503"/>
                  <a:pt x="2544882" y="357149"/>
                  <a:pt x="2610196" y="340822"/>
                </a:cubicBezTo>
                <a:cubicBezTo>
                  <a:pt x="2590260" y="281006"/>
                  <a:pt x="2614455" y="355725"/>
                  <a:pt x="2593571" y="282633"/>
                </a:cubicBezTo>
                <a:cubicBezTo>
                  <a:pt x="2591164" y="274208"/>
                  <a:pt x="2592388" y="262787"/>
                  <a:pt x="2585258" y="257694"/>
                </a:cubicBezTo>
                <a:cubicBezTo>
                  <a:pt x="2570998" y="247508"/>
                  <a:pt x="2535382" y="241069"/>
                  <a:pt x="2535382" y="241069"/>
                </a:cubicBezTo>
                <a:cubicBezTo>
                  <a:pt x="2468880" y="243840"/>
                  <a:pt x="2402288" y="244955"/>
                  <a:pt x="2335876" y="249382"/>
                </a:cubicBezTo>
                <a:cubicBezTo>
                  <a:pt x="2319059" y="250503"/>
                  <a:pt x="2302659" y="255131"/>
                  <a:pt x="2286000" y="257694"/>
                </a:cubicBezTo>
                <a:cubicBezTo>
                  <a:pt x="2266635" y="260673"/>
                  <a:pt x="2247207" y="263236"/>
                  <a:pt x="2227811" y="266007"/>
                </a:cubicBezTo>
                <a:cubicBezTo>
                  <a:pt x="2132998" y="262360"/>
                  <a:pt x="2055835" y="270811"/>
                  <a:pt x="1970116" y="249382"/>
                </a:cubicBezTo>
                <a:cubicBezTo>
                  <a:pt x="1961615" y="247257"/>
                  <a:pt x="1953491" y="243840"/>
                  <a:pt x="1945178" y="241069"/>
                </a:cubicBezTo>
                <a:cubicBezTo>
                  <a:pt x="1817716" y="243840"/>
                  <a:pt x="1690140" y="243318"/>
                  <a:pt x="1562793" y="249382"/>
                </a:cubicBezTo>
                <a:cubicBezTo>
                  <a:pt x="1551381" y="249925"/>
                  <a:pt x="1584627" y="257263"/>
                  <a:pt x="1596044" y="257694"/>
                </a:cubicBezTo>
                <a:cubicBezTo>
                  <a:pt x="1731750" y="262815"/>
                  <a:pt x="1867593" y="263236"/>
                  <a:pt x="2003367" y="266007"/>
                </a:cubicBezTo>
                <a:cubicBezTo>
                  <a:pt x="2022763" y="268778"/>
                  <a:pt x="2042343" y="270477"/>
                  <a:pt x="2061556" y="274320"/>
                </a:cubicBezTo>
                <a:cubicBezTo>
                  <a:pt x="2070148" y="276039"/>
                  <a:pt x="2095258" y="282633"/>
                  <a:pt x="2086495" y="282633"/>
                </a:cubicBezTo>
                <a:cubicBezTo>
                  <a:pt x="2075070" y="282633"/>
                  <a:pt x="2064536" y="276057"/>
                  <a:pt x="2053244" y="274320"/>
                </a:cubicBezTo>
                <a:cubicBezTo>
                  <a:pt x="2028444" y="270505"/>
                  <a:pt x="2003367" y="268778"/>
                  <a:pt x="1978429" y="266007"/>
                </a:cubicBezTo>
                <a:cubicBezTo>
                  <a:pt x="1954221" y="259955"/>
                  <a:pt x="1928247" y="252901"/>
                  <a:pt x="1903615" y="249382"/>
                </a:cubicBezTo>
                <a:cubicBezTo>
                  <a:pt x="1878775" y="245834"/>
                  <a:pt x="1853698" y="244181"/>
                  <a:pt x="1828800" y="241069"/>
                </a:cubicBezTo>
                <a:cubicBezTo>
                  <a:pt x="1764496" y="233031"/>
                  <a:pt x="1780845" y="233690"/>
                  <a:pt x="1720735" y="224443"/>
                </a:cubicBezTo>
                <a:cubicBezTo>
                  <a:pt x="1701369" y="221464"/>
                  <a:pt x="1681942" y="218902"/>
                  <a:pt x="1662545" y="216131"/>
                </a:cubicBezTo>
                <a:cubicBezTo>
                  <a:pt x="1615440" y="218902"/>
                  <a:pt x="1567942" y="217770"/>
                  <a:pt x="1521229" y="224443"/>
                </a:cubicBezTo>
                <a:cubicBezTo>
                  <a:pt x="1512555" y="225682"/>
                  <a:pt x="1537546" y="231188"/>
                  <a:pt x="1546167" y="232756"/>
                </a:cubicBezTo>
                <a:cubicBezTo>
                  <a:pt x="1568146" y="236752"/>
                  <a:pt x="1590534" y="238051"/>
                  <a:pt x="1612669" y="241069"/>
                </a:cubicBezTo>
                <a:cubicBezTo>
                  <a:pt x="1651496" y="246364"/>
                  <a:pt x="1690622" y="250009"/>
                  <a:pt x="1729047" y="257694"/>
                </a:cubicBezTo>
                <a:cubicBezTo>
                  <a:pt x="1926891" y="297264"/>
                  <a:pt x="1704076" y="255196"/>
                  <a:pt x="1886989" y="282633"/>
                </a:cubicBezTo>
                <a:cubicBezTo>
                  <a:pt x="1917626" y="287229"/>
                  <a:pt x="1948051" y="293183"/>
                  <a:pt x="1978429" y="299258"/>
                </a:cubicBezTo>
                <a:cubicBezTo>
                  <a:pt x="2003480" y="304268"/>
                  <a:pt x="2028045" y="311683"/>
                  <a:pt x="2053244" y="315883"/>
                </a:cubicBezTo>
                <a:cubicBezTo>
                  <a:pt x="2077994" y="320008"/>
                  <a:pt x="2103219" y="320647"/>
                  <a:pt x="2128058" y="324196"/>
                </a:cubicBezTo>
                <a:cubicBezTo>
                  <a:pt x="2142045" y="326194"/>
                  <a:pt x="2155721" y="329981"/>
                  <a:pt x="2169622" y="332509"/>
                </a:cubicBezTo>
                <a:cubicBezTo>
                  <a:pt x="2186205" y="335524"/>
                  <a:pt x="2202915" y="337807"/>
                  <a:pt x="2219498" y="340822"/>
                </a:cubicBezTo>
                <a:cubicBezTo>
                  <a:pt x="2233399" y="343349"/>
                  <a:pt x="2246933" y="349134"/>
                  <a:pt x="2261062" y="349134"/>
                </a:cubicBezTo>
                <a:cubicBezTo>
                  <a:pt x="2269824" y="349134"/>
                  <a:pt x="2244328" y="343899"/>
                  <a:pt x="2236124" y="340822"/>
                </a:cubicBezTo>
                <a:cubicBezTo>
                  <a:pt x="2222152" y="335583"/>
                  <a:pt x="2208532" y="329436"/>
                  <a:pt x="2194560" y="324196"/>
                </a:cubicBezTo>
                <a:cubicBezTo>
                  <a:pt x="2186356" y="321119"/>
                  <a:pt x="2177676" y="319335"/>
                  <a:pt x="2169622" y="315883"/>
                </a:cubicBezTo>
                <a:cubicBezTo>
                  <a:pt x="2136324" y="301612"/>
                  <a:pt x="2142618" y="298741"/>
                  <a:pt x="2111433" y="290945"/>
                </a:cubicBezTo>
                <a:cubicBezTo>
                  <a:pt x="2065526" y="279469"/>
                  <a:pt x="2038668" y="279513"/>
                  <a:pt x="1986742" y="274320"/>
                </a:cubicBezTo>
                <a:cubicBezTo>
                  <a:pt x="1978429" y="271549"/>
                  <a:pt x="1955608" y="272203"/>
                  <a:pt x="1961804" y="266007"/>
                </a:cubicBezTo>
                <a:cubicBezTo>
                  <a:pt x="1964937" y="262874"/>
                  <a:pt x="2032217" y="242482"/>
                  <a:pt x="2044931" y="241069"/>
                </a:cubicBezTo>
                <a:cubicBezTo>
                  <a:pt x="2083585" y="236774"/>
                  <a:pt x="2122593" y="236443"/>
                  <a:pt x="2161309" y="232756"/>
                </a:cubicBezTo>
                <a:cubicBezTo>
                  <a:pt x="2180814" y="230898"/>
                  <a:pt x="2200171" y="227664"/>
                  <a:pt x="2219498" y="224443"/>
                </a:cubicBezTo>
                <a:cubicBezTo>
                  <a:pt x="2233435" y="222120"/>
                  <a:pt x="2247019" y="217691"/>
                  <a:pt x="2261062" y="216131"/>
                </a:cubicBezTo>
                <a:cubicBezTo>
                  <a:pt x="2296969" y="212141"/>
                  <a:pt x="2333105" y="210589"/>
                  <a:pt x="2369127" y="207818"/>
                </a:cubicBezTo>
                <a:cubicBezTo>
                  <a:pt x="2352502" y="202276"/>
                  <a:pt x="2336037" y="196229"/>
                  <a:pt x="2319251" y="191193"/>
                </a:cubicBezTo>
                <a:cubicBezTo>
                  <a:pt x="2308308" y="187910"/>
                  <a:pt x="2296501" y="187381"/>
                  <a:pt x="2286000" y="182880"/>
                </a:cubicBezTo>
                <a:cubicBezTo>
                  <a:pt x="2211087" y="150773"/>
                  <a:pt x="2324909" y="179022"/>
                  <a:pt x="2219498" y="157942"/>
                </a:cubicBezTo>
                <a:cubicBezTo>
                  <a:pt x="1908840" y="171448"/>
                  <a:pt x="2004837" y="158167"/>
                  <a:pt x="2111433" y="174567"/>
                </a:cubicBezTo>
                <a:cubicBezTo>
                  <a:pt x="2120093" y="175899"/>
                  <a:pt x="2128058" y="180109"/>
                  <a:pt x="2136371" y="182880"/>
                </a:cubicBezTo>
                <a:lnTo>
                  <a:pt x="1778924" y="207818"/>
                </a:lnTo>
                <a:cubicBezTo>
                  <a:pt x="1753906" y="209742"/>
                  <a:pt x="1728781" y="211562"/>
                  <a:pt x="1704109" y="216131"/>
                </a:cubicBezTo>
                <a:cubicBezTo>
                  <a:pt x="1450431" y="263109"/>
                  <a:pt x="1647213" y="240109"/>
                  <a:pt x="1471353" y="257694"/>
                </a:cubicBezTo>
                <a:cubicBezTo>
                  <a:pt x="1432560" y="268778"/>
                  <a:pt x="1393250" y="278187"/>
                  <a:pt x="1354975" y="290945"/>
                </a:cubicBezTo>
                <a:cubicBezTo>
                  <a:pt x="1346662" y="293716"/>
                  <a:pt x="1338590" y="297357"/>
                  <a:pt x="1330036" y="299258"/>
                </a:cubicBezTo>
                <a:cubicBezTo>
                  <a:pt x="1313583" y="302914"/>
                  <a:pt x="1296785" y="304800"/>
                  <a:pt x="1280160" y="307571"/>
                </a:cubicBezTo>
                <a:cubicBezTo>
                  <a:pt x="1271847" y="313113"/>
                  <a:pt x="1264158" y="319728"/>
                  <a:pt x="1255222" y="324196"/>
                </a:cubicBezTo>
                <a:cubicBezTo>
                  <a:pt x="1231287" y="336163"/>
                  <a:pt x="1182387" y="340117"/>
                  <a:pt x="1163782" y="340822"/>
                </a:cubicBezTo>
                <a:lnTo>
                  <a:pt x="133004" y="374073"/>
                </a:lnTo>
                <a:cubicBezTo>
                  <a:pt x="121920" y="376844"/>
                  <a:pt x="88328" y="382385"/>
                  <a:pt x="99753" y="382385"/>
                </a:cubicBezTo>
                <a:cubicBezTo>
                  <a:pt x="214926" y="382385"/>
                  <a:pt x="195857" y="386373"/>
                  <a:pt x="257695" y="365760"/>
                </a:cubicBezTo>
                <a:lnTo>
                  <a:pt x="798022" y="374073"/>
                </a:lnTo>
                <a:cubicBezTo>
                  <a:pt x="814870" y="374548"/>
                  <a:pt x="831239" y="379822"/>
                  <a:pt x="847898" y="382385"/>
                </a:cubicBezTo>
                <a:cubicBezTo>
                  <a:pt x="867263" y="385364"/>
                  <a:pt x="886691" y="387927"/>
                  <a:pt x="906087" y="390698"/>
                </a:cubicBezTo>
                <a:cubicBezTo>
                  <a:pt x="886691" y="379614"/>
                  <a:pt x="867879" y="367438"/>
                  <a:pt x="847898" y="357447"/>
                </a:cubicBezTo>
                <a:cubicBezTo>
                  <a:pt x="804951" y="335974"/>
                  <a:pt x="803005" y="343591"/>
                  <a:pt x="756458" y="324196"/>
                </a:cubicBezTo>
                <a:cubicBezTo>
                  <a:pt x="739300" y="317047"/>
                  <a:pt x="724348" y="304724"/>
                  <a:pt x="706582" y="299258"/>
                </a:cubicBezTo>
                <a:cubicBezTo>
                  <a:pt x="687855" y="293496"/>
                  <a:pt x="667606" y="294788"/>
                  <a:pt x="648393" y="290945"/>
                </a:cubicBezTo>
                <a:cubicBezTo>
                  <a:pt x="599118" y="281090"/>
                  <a:pt x="554410" y="266422"/>
                  <a:pt x="507076" y="249382"/>
                </a:cubicBezTo>
                <a:cubicBezTo>
                  <a:pt x="462526" y="233344"/>
                  <a:pt x="418407" y="216131"/>
                  <a:pt x="374073" y="199505"/>
                </a:cubicBezTo>
                <a:lnTo>
                  <a:pt x="307571" y="174567"/>
                </a:lnTo>
                <a:cubicBezTo>
                  <a:pt x="181925" y="126243"/>
                  <a:pt x="339625" y="187119"/>
                  <a:pt x="232756" y="141316"/>
                </a:cubicBezTo>
                <a:cubicBezTo>
                  <a:pt x="224702" y="137864"/>
                  <a:pt x="199226" y="131285"/>
                  <a:pt x="207818" y="133003"/>
                </a:cubicBezTo>
                <a:cubicBezTo>
                  <a:pt x="380639" y="167568"/>
                  <a:pt x="202743" y="131312"/>
                  <a:pt x="307571" y="166254"/>
                </a:cubicBezTo>
                <a:cubicBezTo>
                  <a:pt x="320975" y="170722"/>
                  <a:pt x="335162" y="172471"/>
                  <a:pt x="349135" y="174567"/>
                </a:cubicBezTo>
                <a:cubicBezTo>
                  <a:pt x="390602" y="180787"/>
                  <a:pt x="432315" y="185263"/>
                  <a:pt x="473825" y="191193"/>
                </a:cubicBezTo>
                <a:cubicBezTo>
                  <a:pt x="490511" y="193577"/>
                  <a:pt x="507043" y="196942"/>
                  <a:pt x="523702" y="199505"/>
                </a:cubicBezTo>
                <a:cubicBezTo>
                  <a:pt x="543067" y="202484"/>
                  <a:pt x="562614" y="204313"/>
                  <a:pt x="581891" y="207818"/>
                </a:cubicBezTo>
                <a:cubicBezTo>
                  <a:pt x="593132" y="209862"/>
                  <a:pt x="603939" y="213890"/>
                  <a:pt x="615142" y="216131"/>
                </a:cubicBezTo>
                <a:cubicBezTo>
                  <a:pt x="631669" y="219436"/>
                  <a:pt x="648452" y="221337"/>
                  <a:pt x="665018" y="224443"/>
                </a:cubicBezTo>
                <a:cubicBezTo>
                  <a:pt x="692792" y="229651"/>
                  <a:pt x="720272" y="236423"/>
                  <a:pt x="748145" y="241069"/>
                </a:cubicBezTo>
                <a:cubicBezTo>
                  <a:pt x="764771" y="243840"/>
                  <a:pt x="781736" y="245039"/>
                  <a:pt x="798022" y="249382"/>
                </a:cubicBezTo>
                <a:cubicBezTo>
                  <a:pt x="823421" y="256155"/>
                  <a:pt x="847334" y="267945"/>
                  <a:pt x="872836" y="274320"/>
                </a:cubicBezTo>
                <a:lnTo>
                  <a:pt x="939338" y="290945"/>
                </a:lnTo>
                <a:lnTo>
                  <a:pt x="906087" y="282633"/>
                </a:lnTo>
                <a:cubicBezTo>
                  <a:pt x="866725" y="256391"/>
                  <a:pt x="896883" y="273337"/>
                  <a:pt x="856211" y="257694"/>
                </a:cubicBezTo>
                <a:cubicBezTo>
                  <a:pt x="751948" y="217592"/>
                  <a:pt x="806144" y="231054"/>
                  <a:pt x="731520" y="216131"/>
                </a:cubicBezTo>
                <a:cubicBezTo>
                  <a:pt x="723207" y="218902"/>
                  <a:pt x="700386" y="218247"/>
                  <a:pt x="706582" y="224443"/>
                </a:cubicBezTo>
                <a:cubicBezTo>
                  <a:pt x="718974" y="236835"/>
                  <a:pt x="739833" y="235527"/>
                  <a:pt x="756458" y="241069"/>
                </a:cubicBezTo>
                <a:lnTo>
                  <a:pt x="831273" y="266007"/>
                </a:lnTo>
                <a:cubicBezTo>
                  <a:pt x="839586" y="268778"/>
                  <a:pt x="848374" y="270401"/>
                  <a:pt x="856211" y="274320"/>
                </a:cubicBezTo>
                <a:cubicBezTo>
                  <a:pt x="867295" y="279862"/>
                  <a:pt x="878072" y="286064"/>
                  <a:pt x="889462" y="290945"/>
                </a:cubicBezTo>
                <a:cubicBezTo>
                  <a:pt x="897516" y="294397"/>
                  <a:pt x="923162" y="299258"/>
                  <a:pt x="914400" y="299258"/>
                </a:cubicBezTo>
                <a:cubicBezTo>
                  <a:pt x="894807" y="299258"/>
                  <a:pt x="875488" y="294450"/>
                  <a:pt x="856211" y="290945"/>
                </a:cubicBezTo>
                <a:cubicBezTo>
                  <a:pt x="844971" y="288901"/>
                  <a:pt x="834252" y="284370"/>
                  <a:pt x="822960" y="282633"/>
                </a:cubicBezTo>
                <a:cubicBezTo>
                  <a:pt x="798160" y="278818"/>
                  <a:pt x="773083" y="277091"/>
                  <a:pt x="748145" y="274320"/>
                </a:cubicBezTo>
                <a:cubicBezTo>
                  <a:pt x="734291" y="277091"/>
                  <a:pt x="695279" y="274156"/>
                  <a:pt x="706582" y="282633"/>
                </a:cubicBezTo>
                <a:cubicBezTo>
                  <a:pt x="725760" y="297017"/>
                  <a:pt x="846257" y="305744"/>
                  <a:pt x="864524" y="307571"/>
                </a:cubicBezTo>
                <a:cubicBezTo>
                  <a:pt x="1051569" y="350735"/>
                  <a:pt x="893197" y="316999"/>
                  <a:pt x="1080655" y="349134"/>
                </a:cubicBezTo>
                <a:cubicBezTo>
                  <a:pt x="1331373" y="392114"/>
                  <a:pt x="1185520" y="372633"/>
                  <a:pt x="1330036" y="390698"/>
                </a:cubicBezTo>
                <a:cubicBezTo>
                  <a:pt x="1318952" y="385156"/>
                  <a:pt x="1308175" y="378954"/>
                  <a:pt x="1296785" y="374073"/>
                </a:cubicBezTo>
                <a:cubicBezTo>
                  <a:pt x="1282919" y="368130"/>
                  <a:pt x="1251780" y="360084"/>
                  <a:pt x="1238596" y="357447"/>
                </a:cubicBezTo>
                <a:cubicBezTo>
                  <a:pt x="1179459" y="345619"/>
                  <a:pt x="1158696" y="346632"/>
                  <a:pt x="1088967" y="340822"/>
                </a:cubicBezTo>
                <a:cubicBezTo>
                  <a:pt x="1158240" y="338051"/>
                  <a:pt x="1228093" y="341876"/>
                  <a:pt x="1296785" y="332509"/>
                </a:cubicBezTo>
                <a:cubicBezTo>
                  <a:pt x="1306684" y="331159"/>
                  <a:pt x="1281202" y="319391"/>
                  <a:pt x="1271847" y="315883"/>
                </a:cubicBezTo>
                <a:cubicBezTo>
                  <a:pt x="1258618" y="310922"/>
                  <a:pt x="1244051" y="310748"/>
                  <a:pt x="1230284" y="307571"/>
                </a:cubicBezTo>
                <a:cubicBezTo>
                  <a:pt x="1123009" y="282815"/>
                  <a:pt x="1203285" y="294895"/>
                  <a:pt x="1080655" y="282633"/>
                </a:cubicBezTo>
                <a:cubicBezTo>
                  <a:pt x="1072342" y="285404"/>
                  <a:pt x="1055716" y="282182"/>
                  <a:pt x="1055716" y="290945"/>
                </a:cubicBezTo>
                <a:cubicBezTo>
                  <a:pt x="1055716" y="299708"/>
                  <a:pt x="1080655" y="299258"/>
                  <a:pt x="1080655" y="2992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8" name="Connecteur droit avec flèche 7"/>
          <p:cNvCxnSpPr/>
          <p:nvPr/>
        </p:nvCxnSpPr>
        <p:spPr>
          <a:xfrm flipH="1" flipV="1">
            <a:off x="5079077" y="4663441"/>
            <a:ext cx="16626" cy="698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 flipV="1">
            <a:off x="5738555" y="4709160"/>
            <a:ext cx="16626" cy="698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H="1" flipV="1">
            <a:off x="6314902" y="4655128"/>
            <a:ext cx="16626" cy="698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4871259" y="5494713"/>
            <a:ext cx="415636" cy="423949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Ellipse 12"/>
          <p:cNvSpPr/>
          <p:nvPr/>
        </p:nvSpPr>
        <p:spPr>
          <a:xfrm>
            <a:off x="5461462" y="5494713"/>
            <a:ext cx="415636" cy="423949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Ellipse 13"/>
          <p:cNvSpPr/>
          <p:nvPr/>
        </p:nvSpPr>
        <p:spPr>
          <a:xfrm>
            <a:off x="6331528" y="5461462"/>
            <a:ext cx="415636" cy="423949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81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</TotalTime>
  <Words>74</Words>
  <Application>Microsoft Office PowerPoint</Application>
  <PresentationFormat>Grand écran</PresentationFormat>
  <Paragraphs>13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Procédés de séparation</vt:lpstr>
      <vt:lpstr>Les sédimentation se repose au fond</vt:lpstr>
      <vt:lpstr>On transvide le liquide mais on conserve le solide  Par exemple on, laisse couler l’eau des patate.</vt:lpstr>
      <vt:lpstr>On vide le mélange à travers un filtre poreux</vt:lpstr>
      <vt:lpstr>Distillation</vt:lpstr>
      <vt:lpstr>Évaporation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Procédés de séparation</dc:title>
  <dc:creator>CSBE</dc:creator>
  <cp:lastModifiedBy>CSBE</cp:lastModifiedBy>
  <cp:revision>4</cp:revision>
  <dcterms:created xsi:type="dcterms:W3CDTF">2020-12-11T15:16:19Z</dcterms:created>
  <dcterms:modified xsi:type="dcterms:W3CDTF">2020-12-11T15:49:05Z</dcterms:modified>
</cp:coreProperties>
</file>