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33E97-7E03-4AD1-84D1-1EAEBB6F3B16}" type="datetimeFigureOut">
              <a:rPr lang="fr-CA" smtClean="0"/>
              <a:t>2019-09-10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74C03-2FAA-4CED-BB52-F3DF98A58D49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RÃ©sultats de recherche d'images pour Â«Â feuÂ Â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707904" y="5323744"/>
            <a:ext cx="1224136" cy="15342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635896" y="1916832"/>
            <a:ext cx="1584176" cy="31683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3419872" y="188640"/>
            <a:ext cx="1944216" cy="182758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rectangle 5"/>
          <p:cNvSpPr/>
          <p:nvPr/>
        </p:nvSpPr>
        <p:spPr>
          <a:xfrm>
            <a:off x="5220072" y="2708920"/>
            <a:ext cx="1224136" cy="2016224"/>
          </a:xfrm>
          <a:prstGeom prst="rt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 flipH="1">
            <a:off x="2483768" y="2708920"/>
            <a:ext cx="1152128" cy="2016224"/>
          </a:xfrm>
          <a:prstGeom prst="rt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 rot="5400000">
            <a:off x="2729409" y="2967335"/>
            <a:ext cx="33123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Loup-Anne</a:t>
            </a:r>
            <a:endParaRPr lang="fr-F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266" name="AutoShape 2" descr="RÃ©sultats de recherche d'images pour Â«Â feuÂ Â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6" name="Trapèze 15"/>
          <p:cNvSpPr/>
          <p:nvPr/>
        </p:nvSpPr>
        <p:spPr>
          <a:xfrm>
            <a:off x="3779912" y="5085184"/>
            <a:ext cx="1152128" cy="720080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2019-09-10T13:12:37Z</dcterms:created>
  <dcterms:modified xsi:type="dcterms:W3CDTF">2019-09-10T13:26:09Z</dcterms:modified>
</cp:coreProperties>
</file>