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33E97-7E03-4AD1-84D1-1EAEBB6F3B16}" type="datetimeFigureOut">
              <a:rPr lang="fr-CA" smtClean="0"/>
              <a:t>2019-09-10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74C03-2FAA-4CED-BB52-F3DF98A58D49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33E97-7E03-4AD1-84D1-1EAEBB6F3B16}" type="datetimeFigureOut">
              <a:rPr lang="fr-CA" smtClean="0"/>
              <a:t>2019-09-10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74C03-2FAA-4CED-BB52-F3DF98A58D49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33E97-7E03-4AD1-84D1-1EAEBB6F3B16}" type="datetimeFigureOut">
              <a:rPr lang="fr-CA" smtClean="0"/>
              <a:t>2019-09-10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74C03-2FAA-4CED-BB52-F3DF98A58D49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33E97-7E03-4AD1-84D1-1EAEBB6F3B16}" type="datetimeFigureOut">
              <a:rPr lang="fr-CA" smtClean="0"/>
              <a:t>2019-09-10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74C03-2FAA-4CED-BB52-F3DF98A58D49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33E97-7E03-4AD1-84D1-1EAEBB6F3B16}" type="datetimeFigureOut">
              <a:rPr lang="fr-CA" smtClean="0"/>
              <a:t>2019-09-10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74C03-2FAA-4CED-BB52-F3DF98A58D49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33E97-7E03-4AD1-84D1-1EAEBB6F3B16}" type="datetimeFigureOut">
              <a:rPr lang="fr-CA" smtClean="0"/>
              <a:t>2019-09-10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74C03-2FAA-4CED-BB52-F3DF98A58D49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33E97-7E03-4AD1-84D1-1EAEBB6F3B16}" type="datetimeFigureOut">
              <a:rPr lang="fr-CA" smtClean="0"/>
              <a:t>2019-09-10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74C03-2FAA-4CED-BB52-F3DF98A58D49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33E97-7E03-4AD1-84D1-1EAEBB6F3B16}" type="datetimeFigureOut">
              <a:rPr lang="fr-CA" smtClean="0"/>
              <a:t>2019-09-10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74C03-2FAA-4CED-BB52-F3DF98A58D49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33E97-7E03-4AD1-84D1-1EAEBB6F3B16}" type="datetimeFigureOut">
              <a:rPr lang="fr-CA" smtClean="0"/>
              <a:t>2019-09-10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74C03-2FAA-4CED-BB52-F3DF98A58D49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33E97-7E03-4AD1-84D1-1EAEBB6F3B16}" type="datetimeFigureOut">
              <a:rPr lang="fr-CA" smtClean="0"/>
              <a:t>2019-09-10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74C03-2FAA-4CED-BB52-F3DF98A58D49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33E97-7E03-4AD1-84D1-1EAEBB6F3B16}" type="datetimeFigureOut">
              <a:rPr lang="fr-CA" smtClean="0"/>
              <a:t>2019-09-10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74C03-2FAA-4CED-BB52-F3DF98A58D49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33E97-7E03-4AD1-84D1-1EAEBB6F3B16}" type="datetimeFigureOut">
              <a:rPr lang="fr-CA" smtClean="0"/>
              <a:t>2019-09-10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F74C03-2FAA-4CED-BB52-F3DF98A58D49}" type="slidenum">
              <a:rPr lang="fr-CA" smtClean="0"/>
              <a:t>‹N°›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 descr="RÃ©sultats de recherche d'images pour Â«Â feuÂ Â»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3707904" y="5323744"/>
            <a:ext cx="1224136" cy="1534256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3635896" y="1916832"/>
            <a:ext cx="1584176" cy="316835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" name="Triangle isocèle 4"/>
          <p:cNvSpPr/>
          <p:nvPr/>
        </p:nvSpPr>
        <p:spPr>
          <a:xfrm>
            <a:off x="3419872" y="188640"/>
            <a:ext cx="1944216" cy="1827584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Triangle rectangle 5"/>
          <p:cNvSpPr/>
          <p:nvPr/>
        </p:nvSpPr>
        <p:spPr>
          <a:xfrm>
            <a:off x="5220072" y="2708920"/>
            <a:ext cx="1224136" cy="2016224"/>
          </a:xfrm>
          <a:prstGeom prst="rtTriangle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Triangle rectangle 6"/>
          <p:cNvSpPr/>
          <p:nvPr/>
        </p:nvSpPr>
        <p:spPr>
          <a:xfrm flipH="1">
            <a:off x="2483768" y="2708920"/>
            <a:ext cx="1152128" cy="2016224"/>
          </a:xfrm>
          <a:prstGeom prst="rtTriangle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Rectangle 7"/>
          <p:cNvSpPr/>
          <p:nvPr/>
        </p:nvSpPr>
        <p:spPr>
          <a:xfrm rot="5400000">
            <a:off x="2729409" y="2967335"/>
            <a:ext cx="33123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fr-FR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Loup-Anne</a:t>
            </a:r>
            <a:endParaRPr lang="fr-FR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1266" name="AutoShape 2" descr="RÃ©sultats de recherche d'images pour Â«Â feuÂ Â»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sp>
        <p:nvSpPr>
          <p:cNvPr id="16" name="Trapèze 15"/>
          <p:cNvSpPr/>
          <p:nvPr/>
        </p:nvSpPr>
        <p:spPr>
          <a:xfrm>
            <a:off x="3779912" y="5085184"/>
            <a:ext cx="1152128" cy="720080"/>
          </a:xfrm>
          <a:prstGeom prst="trapezoid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>Commission Scolaire de la Beauce-Etchemin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CSBE</dc:creator>
  <cp:lastModifiedBy>CSBE</cp:lastModifiedBy>
  <cp:revision>2</cp:revision>
  <dcterms:created xsi:type="dcterms:W3CDTF">2019-09-10T13:12:37Z</dcterms:created>
  <dcterms:modified xsi:type="dcterms:W3CDTF">2019-09-10T13:26:09Z</dcterms:modified>
</cp:coreProperties>
</file>