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17197-97F3-4DC5-84F3-6ED45DA7027D}" type="datetimeFigureOut">
              <a:rPr lang="fr-CA" smtClean="0"/>
              <a:t>2020-02-03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A8BD3-4ECA-40E5-924A-7A34C21514F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53495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2BC60CD-0FD7-43B3-97FA-A59689574ABD}" type="datetimeFigureOut">
              <a:rPr lang="fr-CA" smtClean="0"/>
              <a:t>2020-02-03</a:t>
            </a:fld>
            <a:endParaRPr lang="fr-CA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4838E2E-0556-4118-89C3-B22522022E7F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60CD-0FD7-43B3-97FA-A59689574ABD}" type="datetimeFigureOut">
              <a:rPr lang="fr-CA" smtClean="0"/>
              <a:t>2020-02-03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38E2E-0556-4118-89C3-B22522022E7F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60CD-0FD7-43B3-97FA-A59689574ABD}" type="datetimeFigureOut">
              <a:rPr lang="fr-CA" smtClean="0"/>
              <a:t>2020-02-03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38E2E-0556-4118-89C3-B22522022E7F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2BC60CD-0FD7-43B3-97FA-A59689574ABD}" type="datetimeFigureOut">
              <a:rPr lang="fr-CA" smtClean="0"/>
              <a:t>2020-02-03</a:t>
            </a:fld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4838E2E-0556-4118-89C3-B22522022E7F}" type="slidenum">
              <a:rPr lang="fr-CA" smtClean="0"/>
              <a:t>‹N°›</a:t>
            </a:fld>
            <a:endParaRPr lang="fr-CA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2BC60CD-0FD7-43B3-97FA-A59689574ABD}" type="datetimeFigureOut">
              <a:rPr lang="fr-CA" smtClean="0"/>
              <a:t>2020-02-03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4838E2E-0556-4118-89C3-B22522022E7F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60CD-0FD7-43B3-97FA-A59689574ABD}" type="datetimeFigureOut">
              <a:rPr lang="fr-CA" smtClean="0"/>
              <a:t>2020-02-03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38E2E-0556-4118-89C3-B22522022E7F}" type="slidenum">
              <a:rPr lang="fr-CA" smtClean="0"/>
              <a:t>‹N°›</a:t>
            </a:fld>
            <a:endParaRPr lang="fr-CA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60CD-0FD7-43B3-97FA-A59689574ABD}" type="datetimeFigureOut">
              <a:rPr lang="fr-CA" smtClean="0"/>
              <a:t>2020-02-03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38E2E-0556-4118-89C3-B22522022E7F}" type="slidenum">
              <a:rPr lang="fr-CA" smtClean="0"/>
              <a:t>‹N°›</a:t>
            </a:fld>
            <a:endParaRPr lang="fr-CA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2BC60CD-0FD7-43B3-97FA-A59689574ABD}" type="datetimeFigureOut">
              <a:rPr lang="fr-CA" smtClean="0"/>
              <a:t>2020-02-03</a:t>
            </a:fld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4838E2E-0556-4118-89C3-B22522022E7F}" type="slidenum">
              <a:rPr lang="fr-CA" smtClean="0"/>
              <a:t>‹N°›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60CD-0FD7-43B3-97FA-A59689574ABD}" type="datetimeFigureOut">
              <a:rPr lang="fr-CA" smtClean="0"/>
              <a:t>2020-02-03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38E2E-0556-4118-89C3-B22522022E7F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2BC60CD-0FD7-43B3-97FA-A59689574ABD}" type="datetimeFigureOut">
              <a:rPr lang="fr-CA" smtClean="0"/>
              <a:t>2020-02-03</a:t>
            </a:fld>
            <a:endParaRPr lang="fr-CA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4838E2E-0556-4118-89C3-B22522022E7F}" type="slidenum">
              <a:rPr lang="fr-CA" smtClean="0"/>
              <a:t>‹N°›</a:t>
            </a:fld>
            <a:endParaRPr lang="fr-CA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2BC60CD-0FD7-43B3-97FA-A59689574ABD}" type="datetimeFigureOut">
              <a:rPr lang="fr-CA" smtClean="0"/>
              <a:t>2020-02-03</a:t>
            </a:fld>
            <a:endParaRPr lang="fr-CA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4838E2E-0556-4118-89C3-B22522022E7F}" type="slidenum">
              <a:rPr lang="fr-CA" smtClean="0"/>
              <a:t>‹N°›</a:t>
            </a:fld>
            <a:endParaRPr lang="fr-CA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2BC60CD-0FD7-43B3-97FA-A59689574ABD}" type="datetimeFigureOut">
              <a:rPr lang="fr-CA" smtClean="0"/>
              <a:t>2020-02-03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4838E2E-0556-4118-89C3-B22522022E7F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79712" y="260648"/>
            <a:ext cx="56886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Terechkova</a:t>
            </a:r>
            <a:endParaRPr lang="fr-FR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267744" y="1484784"/>
            <a:ext cx="64807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 smtClean="0"/>
              <a:t>Sciences</a:t>
            </a:r>
          </a:p>
          <a:p>
            <a:pPr algn="ctr"/>
            <a:endParaRPr lang="fr-CA" dirty="0" smtClean="0"/>
          </a:p>
          <a:p>
            <a:pPr algn="ctr"/>
            <a:endParaRPr lang="fr-CA" dirty="0"/>
          </a:p>
          <a:p>
            <a:pPr algn="ctr"/>
            <a:r>
              <a:rPr lang="fr-CA" dirty="0" smtClean="0"/>
              <a:t>Présenté à</a:t>
            </a:r>
          </a:p>
          <a:p>
            <a:pPr algn="ctr"/>
            <a:r>
              <a:rPr lang="fr-CA" dirty="0" smtClean="0"/>
              <a:t>Daniel Blais</a:t>
            </a:r>
          </a:p>
          <a:p>
            <a:pPr algn="ctr"/>
            <a:endParaRPr lang="fr-CA" dirty="0"/>
          </a:p>
          <a:p>
            <a:pPr algn="ctr"/>
            <a:endParaRPr lang="fr-CA" dirty="0" smtClean="0"/>
          </a:p>
          <a:p>
            <a:pPr algn="ctr"/>
            <a:endParaRPr lang="fr-CA" dirty="0"/>
          </a:p>
          <a:p>
            <a:pPr algn="ctr"/>
            <a:endParaRPr lang="fr-CA" dirty="0" smtClean="0"/>
          </a:p>
          <a:p>
            <a:pPr algn="ctr"/>
            <a:endParaRPr lang="fr-CA" dirty="0" smtClean="0"/>
          </a:p>
          <a:p>
            <a:pPr algn="ctr"/>
            <a:r>
              <a:rPr lang="fr-CA" dirty="0" smtClean="0"/>
              <a:t>Par </a:t>
            </a:r>
          </a:p>
          <a:p>
            <a:pPr algn="ctr"/>
            <a:r>
              <a:rPr lang="fr-CA" dirty="0" smtClean="0"/>
              <a:t>Loup-Anne Dumas</a:t>
            </a:r>
          </a:p>
          <a:p>
            <a:pPr algn="ctr"/>
            <a:r>
              <a:rPr lang="fr-CA" dirty="0" err="1" smtClean="0"/>
              <a:t>Msi</a:t>
            </a:r>
            <a:endParaRPr lang="fr-CA" dirty="0" smtClean="0"/>
          </a:p>
          <a:p>
            <a:pPr algn="ctr"/>
            <a:endParaRPr lang="fr-CA" dirty="0"/>
          </a:p>
          <a:p>
            <a:pPr algn="ctr"/>
            <a:endParaRPr lang="fr-CA" dirty="0"/>
          </a:p>
          <a:p>
            <a:pPr algn="ctr"/>
            <a:endParaRPr lang="fr-CA" dirty="0" smtClean="0"/>
          </a:p>
          <a:p>
            <a:pPr algn="ctr"/>
            <a:endParaRPr lang="fr-CA" dirty="0"/>
          </a:p>
          <a:p>
            <a:pPr algn="ctr"/>
            <a:r>
              <a:rPr lang="fr-CA" dirty="0" smtClean="0"/>
              <a:t>E.S.V</a:t>
            </a:r>
          </a:p>
          <a:p>
            <a:pPr algn="ctr"/>
            <a:r>
              <a:rPr lang="fr-CA" dirty="0" smtClean="0"/>
              <a:t>4-5 </a:t>
            </a:r>
            <a:r>
              <a:rPr lang="fr-CA" dirty="0" err="1" smtClean="0"/>
              <a:t>fév</a:t>
            </a:r>
            <a:endParaRPr lang="fr-CA" dirty="0" smtClean="0"/>
          </a:p>
          <a:p>
            <a:pPr algn="ctr"/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33507" y="332656"/>
            <a:ext cx="583364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qui est</a:t>
            </a:r>
          </a:p>
          <a:p>
            <a:pPr algn="ctr"/>
            <a:r>
              <a:rPr lang="fr-FR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fr-FR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Terechkova</a:t>
            </a:r>
            <a:endParaRPr lang="fr-FR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259632" y="2852936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Terechkova est une femme astronaute</a:t>
            </a:r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1259632" y="378904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Elle</a:t>
            </a:r>
            <a:endParaRPr lang="fr-CA" dirty="0"/>
          </a:p>
        </p:txBody>
      </p:sp>
      <p:sp>
        <p:nvSpPr>
          <p:cNvPr id="5" name="Flèche droite 4"/>
          <p:cNvSpPr/>
          <p:nvPr/>
        </p:nvSpPr>
        <p:spPr>
          <a:xfrm>
            <a:off x="2411760" y="3692813"/>
            <a:ext cx="1728192" cy="360040"/>
          </a:xfrm>
          <a:prstGeom prst="rightArrow">
            <a:avLst/>
          </a:prstGeom>
          <a:solidFill>
            <a:srgbClr val="7030A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26" name="Picture 2" descr="RÃ©sultats de recherche d'images pour Â«Â terechkovaÂ Â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65798">
            <a:off x="5093872" y="2322501"/>
            <a:ext cx="2592288" cy="3460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Ã©sultats de recherche d'images pour Â«Â terechkovaÂ Â»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006" y="4197281"/>
            <a:ext cx="2475370" cy="2499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79712" y="260648"/>
            <a:ext cx="56886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Quel est sa nationalité</a:t>
            </a:r>
            <a:endParaRPr lang="fr-FR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27584" y="2780928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600" dirty="0" smtClean="0"/>
              <a:t>Elle est russe</a:t>
            </a:r>
            <a:endParaRPr lang="fr-CA" sz="3600" dirty="0"/>
          </a:p>
        </p:txBody>
      </p:sp>
      <p:sp>
        <p:nvSpPr>
          <p:cNvPr id="7" name="Flèche droite 6"/>
          <p:cNvSpPr/>
          <p:nvPr/>
        </p:nvSpPr>
        <p:spPr>
          <a:xfrm>
            <a:off x="3923928" y="4202341"/>
            <a:ext cx="1728192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2050" name="Picture 2" descr="RÃ©sultats de recherche d'images pour Â«Â drapeau russe rougeÂ Â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885151"/>
            <a:ext cx="315466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4" descr="RÃ©sultats de recherche d'images pour Â«Â drapeau russe rougeÂ Â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2056" name="Picture 8" descr="Image associÃ©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621045"/>
            <a:ext cx="2966426" cy="1978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1317948" y="6026340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Vieux drapeau</a:t>
            </a:r>
            <a:endParaRPr lang="fr-CA" dirty="0"/>
          </a:p>
        </p:txBody>
      </p:sp>
      <p:sp>
        <p:nvSpPr>
          <p:cNvPr id="11" name="ZoneTexte 10"/>
          <p:cNvSpPr txBox="1"/>
          <p:nvPr/>
        </p:nvSpPr>
        <p:spPr>
          <a:xfrm>
            <a:off x="5868144" y="5993010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Drapeau aujourd’hui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3156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79712" y="260648"/>
            <a:ext cx="5688632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Quand est elle aller en espace?</a:t>
            </a:r>
            <a:endParaRPr lang="fr-FR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691680" y="3284984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600" dirty="0" smtClean="0"/>
              <a:t>Le 16-19 juin 1963</a:t>
            </a:r>
            <a:endParaRPr lang="fr-CA" sz="3600" dirty="0"/>
          </a:p>
        </p:txBody>
      </p:sp>
      <p:pic>
        <p:nvPicPr>
          <p:cNvPr id="3074" name="Picture 2" descr="RÃ©sultats de recherche d'images pour Â«Â 1963 gif numberÂ Â»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34555">
            <a:off x="3845491" y="3895626"/>
            <a:ext cx="4572000" cy="205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75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1720" y="266165"/>
            <a:ext cx="56886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À retenir</a:t>
            </a:r>
            <a:endParaRPr lang="fr-FR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213756" y="1484784"/>
            <a:ext cx="39604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200" dirty="0" smtClean="0"/>
              <a:t>C’est la première femme à effectuer un vol dans l’espace</a:t>
            </a:r>
            <a:endParaRPr lang="fr-CA" sz="3200" dirty="0"/>
          </a:p>
        </p:txBody>
      </p:sp>
      <p:pic>
        <p:nvPicPr>
          <p:cNvPr id="4098" name="Picture 2" descr="RÃ©sultats de recherche d'images pour Â«Â vostok 6 missionÂ Â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67234">
            <a:off x="1007466" y="3826820"/>
            <a:ext cx="3528411" cy="2212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RÃ©sultats de recherche d'images pour Â«Â vostok 6 missionÂ Â»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37221">
            <a:off x="5420563" y="1681689"/>
            <a:ext cx="3036564" cy="2307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RÃ©sultats de recherche d'images pour Â«Â vostok 6 missionÂ Â»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657857" y="4480960"/>
            <a:ext cx="3168352" cy="2051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862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64</TotalTime>
  <Words>58</Words>
  <Application>Microsoft Office PowerPoint</Application>
  <PresentationFormat>Affichage à l'écran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Schoolbook</vt:lpstr>
      <vt:lpstr>Wingdings</vt:lpstr>
      <vt:lpstr>Wingdings 2</vt:lpstr>
      <vt:lpstr>Oriel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Commission Scolaire de la Beauce-Etchemin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CSBE</dc:creator>
  <cp:lastModifiedBy>CSBE</cp:lastModifiedBy>
  <cp:revision>7</cp:revision>
  <dcterms:created xsi:type="dcterms:W3CDTF">2020-01-30T15:48:21Z</dcterms:created>
  <dcterms:modified xsi:type="dcterms:W3CDTF">2020-02-03T19:28:09Z</dcterms:modified>
</cp:coreProperties>
</file>