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4C4E1-AE53-4EE5-8435-FD03E94C2A33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6F797-FA52-48DA-9141-2F027C71AE4B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5D0D3-2EC9-4D0B-84A0-60E3F77D7F8C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71F1-EEF5-4488-AD6A-5E6481921F3D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752" y="2204864"/>
            <a:ext cx="4418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Germination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55776" y="371703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Fait par Loup-Anne </a:t>
            </a:r>
            <a:r>
              <a:rPr lang="fr-CA" dirty="0"/>
              <a:t>D</a:t>
            </a:r>
            <a:r>
              <a:rPr lang="fr-CA" dirty="0" smtClean="0"/>
              <a:t>umas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:\Site\sciences_fichiers\gra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01126"/>
            <a:ext cx="7272808" cy="505687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987824" y="332656"/>
            <a:ext cx="2414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graine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9236" y="620688"/>
            <a:ext cx="44185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germination</a:t>
            </a:r>
          </a:p>
          <a:p>
            <a:pPr algn="ctr"/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P:\Site\sciences_fichiers\germin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6480720" cy="4666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9399" y="260648"/>
            <a:ext cx="31502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Plantule</a:t>
            </a:r>
          </a:p>
          <a:p>
            <a:pPr algn="ctr"/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P:\Site\sciences_fichiers\plantu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256584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:\Site\sciences_fichiers\plante adu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44466"/>
            <a:ext cx="9144000" cy="331353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123728" y="548680"/>
            <a:ext cx="4793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Plante adulte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</cp:revision>
  <dcterms:created xsi:type="dcterms:W3CDTF">2019-11-27T15:54:59Z</dcterms:created>
  <dcterms:modified xsi:type="dcterms:W3CDTF">2019-11-27T16:04:49Z</dcterms:modified>
</cp:coreProperties>
</file>