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5BDB9-68F2-4DF7-B4F2-669BB9B9C44F}" type="datetimeFigureOut">
              <a:rPr lang="fr-CA" smtClean="0"/>
              <a:t>2020-02-28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CA8D4-DA80-4673-9817-86D29F8E81C6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CA8D4-DA80-4673-9817-86D29F8E81C6}" type="slidenum">
              <a:rPr lang="fr-CA" smtClean="0"/>
              <a:t>8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9E21D2-486C-4769-9B3B-F0F8BA24E5F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737D29-427C-4BCC-9DAD-4534B9B8AF2D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google.com/url?sa=i&amp;url=https%3A%2F%2Fwww.allposters.com%2F-sp%2FIsaac-Newton-s-Reflecting-Telescope-1668-Posters_i13330804_.htm&amp;psig=AOvVaw0ROeAAPcuEncvWO8EXWIy_&amp;ust=1583003929412000&amp;source=images&amp;cd=vfe&amp;ved=0CAIQjRxqFwoTCLjV06j79OcCFQAAAAAdAAAAABAD" TargetMode="External"/><Relationship Id="rId7" Type="http://schemas.openxmlformats.org/officeDocument/2006/relationships/hyperlink" Target="https://www.google.com/url?sa=i&amp;url=http%3A%2F%2Fwikimapia.org%2F22385895%2Ffr%2FObservatoire-du-Mont-M%25C3%25A9gantic&amp;psig=AOvVaw1KJkpXOeSVGflgvzhbk8Cx&amp;ust=1583004079244000&amp;source=images&amp;cd=vfe&amp;ved=0CAIQjRxqFwoTCKD76_D79OcCFQAAAAAdAAAAABA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google.com/url?sa=i&amp;url=https%3A%2F%2Fwww.futura-sciences.com%2Fsciences%2Fphotos%2Ftelescope-geant-tour-monde-plus-grands-telescopes-terrestres-1631%2Ftelescope-geant-observatoire-canada-france-hawai-11761%2F&amp;psig=AOvVaw3ZhPQVWR0DbOwCLzjO-jFK&amp;ust=1583004047624000&amp;source=images&amp;cd=vfe&amp;ved=0CAIQjRxqFwoTCMiPg-H79OcCFQAAAAAdAAAAABAD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062912" cy="518457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dirty="0" smtClean="0"/>
              <a:t>Réflexion de la lumière</a:t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 sciences</a:t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présenter à: </a:t>
            </a:r>
            <a:br>
              <a:rPr lang="fr-CA" sz="2400" dirty="0" smtClean="0"/>
            </a:br>
            <a:r>
              <a:rPr lang="fr-CA" sz="2400" dirty="0" smtClean="0"/>
              <a:t>Daniel Blais</a:t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Par: Mary-Lee Drouin</a:t>
            </a:r>
            <a:br>
              <a:rPr lang="fr-CA" sz="2400" dirty="0" smtClean="0"/>
            </a:br>
            <a:r>
              <a:rPr lang="fr-CA" sz="2400" dirty="0" smtClean="0"/>
              <a:t>Loup-Anne Dumas</a:t>
            </a:r>
            <a:br>
              <a:rPr lang="fr-CA" sz="2400" dirty="0" smtClean="0"/>
            </a:br>
            <a:r>
              <a:rPr lang="fr-CA" sz="2400" dirty="0" smtClean="0"/>
              <a:t>Anne-Marie Roy</a:t>
            </a:r>
            <a:br>
              <a:rPr lang="fr-CA" sz="2400" dirty="0" smtClean="0"/>
            </a:br>
            <a:r>
              <a:rPr lang="fr-CA" sz="2400" dirty="0" smtClean="0"/>
              <a:t>MSI</a:t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ESV </a:t>
            </a:r>
            <a:br>
              <a:rPr lang="fr-CA" sz="2400" dirty="0" smtClean="0"/>
            </a:br>
            <a:r>
              <a:rPr lang="fr-CA" sz="2400" dirty="0" smtClean="0"/>
              <a:t>2020-02-26</a:t>
            </a:r>
            <a:br>
              <a:rPr lang="fr-CA" sz="2400" dirty="0" smtClean="0"/>
            </a:br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400" dirty="0" smtClean="0"/>
              <a:t> </a:t>
            </a:r>
            <a:endParaRPr lang="fr-C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6439" y="116632"/>
            <a:ext cx="151515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BUT:</a:t>
            </a:r>
          </a:p>
          <a:p>
            <a:pPr algn="ctr"/>
            <a:endParaRPr lang="fr-FR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119675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∙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5616" y="1700808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6000" dirty="0" smtClean="0"/>
              <a:t>Étudier: Réflexion de la lumière</a:t>
            </a:r>
            <a:endParaRPr lang="fr-CA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Je suppose que le fonctionnement d’un télescope à réflexion </a:t>
            </a:r>
            <a:r>
              <a:rPr lang="fr-CA" dirty="0" smtClean="0"/>
              <a:t>utilise des </a:t>
            </a:r>
            <a:r>
              <a:rPr lang="fr-CA" dirty="0" err="1" smtClean="0"/>
              <a:t>miroire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2890843" y="260648"/>
            <a:ext cx="3969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Hypoth</a:t>
            </a:r>
            <a:r>
              <a:rPr lang="fr-F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èse: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Peigne</a:t>
            </a:r>
          </a:p>
          <a:p>
            <a:r>
              <a:rPr lang="fr-CA" dirty="0" smtClean="0"/>
              <a:t>Miroir plan</a:t>
            </a:r>
          </a:p>
          <a:p>
            <a:r>
              <a:rPr lang="fr-CA" dirty="0" smtClean="0"/>
              <a:t>Miroir concave</a:t>
            </a:r>
          </a:p>
          <a:p>
            <a:r>
              <a:rPr lang="fr-CA" dirty="0" smtClean="0"/>
              <a:t>Boîte à rayon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2843808" y="260648"/>
            <a:ext cx="3220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Matériels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1370" y="260648"/>
            <a:ext cx="4576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</a:t>
            </a:r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anipulation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700808"/>
            <a:ext cx="9361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fr-CA" sz="2400" dirty="0" smtClean="0"/>
              <a:t>Brancher  une boîte </a:t>
            </a:r>
            <a:r>
              <a:rPr lang="fr-CA" sz="2400" dirty="0"/>
              <a:t>à</a:t>
            </a:r>
            <a:r>
              <a:rPr lang="fr-CA" sz="2400" dirty="0" smtClean="0"/>
              <a:t> rayon.</a:t>
            </a:r>
          </a:p>
          <a:p>
            <a:pPr marL="457200" indent="-457200"/>
            <a:r>
              <a:rPr lang="fr-CA" sz="2400" dirty="0" smtClean="0"/>
              <a:t>            </a:t>
            </a:r>
          </a:p>
          <a:p>
            <a:r>
              <a:rPr lang="fr-CA" sz="2400" dirty="0" smtClean="0"/>
              <a:t>2. Placer un peigne en essayant d’avoir des rayons parallèles.</a:t>
            </a:r>
          </a:p>
          <a:p>
            <a:endParaRPr lang="fr-CA" sz="2400" dirty="0" smtClean="0"/>
          </a:p>
          <a:p>
            <a:r>
              <a:rPr lang="fr-CA" sz="2400" dirty="0" smtClean="0"/>
              <a:t>3. Faire rebondir les rayons lumineux sur un miroir concave.</a:t>
            </a:r>
          </a:p>
          <a:p>
            <a:endParaRPr lang="fr-CA" sz="2400" dirty="0" smtClean="0"/>
          </a:p>
          <a:p>
            <a:r>
              <a:rPr lang="fr-CA" sz="2400" dirty="0" smtClean="0"/>
              <a:t>4. Placer un miroir plan là où les rayons se réunissent.</a:t>
            </a:r>
          </a:p>
          <a:p>
            <a:endParaRPr lang="fr-CA" sz="2400" dirty="0" smtClean="0"/>
          </a:p>
          <a:p>
            <a:r>
              <a:rPr lang="fr-CA" sz="2400" dirty="0" smtClean="0"/>
              <a:t>5. Prendre une photo.</a:t>
            </a:r>
            <a:endParaRPr lang="fr-CA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332656"/>
            <a:ext cx="2900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schéma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4293096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3275856" y="2276872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Lune 6"/>
          <p:cNvSpPr/>
          <p:nvPr/>
        </p:nvSpPr>
        <p:spPr>
          <a:xfrm rot="21212822" flipH="1">
            <a:off x="6548189" y="1943212"/>
            <a:ext cx="648072" cy="316835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846527">
            <a:off x="4341686" y="4212932"/>
            <a:ext cx="140052" cy="1672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ZoneTexte 8"/>
          <p:cNvSpPr txBox="1"/>
          <p:nvPr/>
        </p:nvSpPr>
        <p:spPr>
          <a:xfrm>
            <a:off x="2915816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</a:t>
            </a:r>
            <a:r>
              <a:rPr lang="fr-CA" dirty="0" smtClean="0"/>
              <a:t>eigne</a:t>
            </a:r>
            <a:endParaRPr lang="fr-CA" dirty="0"/>
          </a:p>
        </p:txBody>
      </p:sp>
      <p:sp>
        <p:nvSpPr>
          <p:cNvPr id="10" name="ZoneTexte 9"/>
          <p:cNvSpPr txBox="1"/>
          <p:nvPr/>
        </p:nvSpPr>
        <p:spPr>
          <a:xfrm>
            <a:off x="1043608" y="37170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Boîte à rayon</a:t>
            </a:r>
            <a:endParaRPr lang="fr-CA" dirty="0"/>
          </a:p>
        </p:txBody>
      </p:sp>
      <p:sp>
        <p:nvSpPr>
          <p:cNvPr id="11" name="ZoneTexte 10"/>
          <p:cNvSpPr txBox="1"/>
          <p:nvPr/>
        </p:nvSpPr>
        <p:spPr>
          <a:xfrm>
            <a:off x="3995936" y="37890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Miroir plan</a:t>
            </a:r>
            <a:endParaRPr lang="fr-CA" dirty="0"/>
          </a:p>
        </p:txBody>
      </p:sp>
      <p:sp>
        <p:nvSpPr>
          <p:cNvPr id="12" name="ZoneTexte 11"/>
          <p:cNvSpPr txBox="1"/>
          <p:nvPr/>
        </p:nvSpPr>
        <p:spPr>
          <a:xfrm>
            <a:off x="5796136" y="15567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Miroir concave</a:t>
            </a: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5360" y="476672"/>
            <a:ext cx="3095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Résultats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134076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Réflexion de la lumière</a:t>
            </a:r>
            <a:endParaRPr lang="fr-CA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547664" y="2420888"/>
          <a:ext cx="6096000" cy="279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2790056">
                <a:tc>
                  <a:txBody>
                    <a:bodyPr/>
                    <a:lstStyle/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 smtClean="0"/>
                    </a:p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 6" descr="lumi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700808"/>
            <a:ext cx="6912768" cy="37170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260648"/>
            <a:ext cx="2887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Analyse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225689"/>
            <a:ext cx="88924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/>
              <a:t>1- Trouve une photo d’un télescope à réflexion</a:t>
            </a:r>
            <a:r>
              <a:rPr lang="fr-CA" sz="2000" dirty="0" smtClean="0"/>
              <a:t>.</a:t>
            </a:r>
            <a:endParaRPr lang="fr-CA" sz="2000" dirty="0" smtClean="0"/>
          </a:p>
          <a:p>
            <a:endParaRPr lang="fr-CA" sz="2000" dirty="0" smtClean="0"/>
          </a:p>
          <a:p>
            <a:r>
              <a:rPr lang="fr-CA" sz="2000" dirty="0" smtClean="0"/>
              <a:t>2- Quel autre nom lui donne-t-on</a:t>
            </a:r>
            <a:r>
              <a:rPr lang="fr-CA" sz="2000" dirty="0" smtClean="0"/>
              <a:t>?  Newton </a:t>
            </a:r>
            <a:endParaRPr lang="fr-CA" sz="2000" dirty="0" smtClean="0"/>
          </a:p>
          <a:p>
            <a:endParaRPr lang="fr-CA" sz="2000" dirty="0" smtClean="0"/>
          </a:p>
          <a:p>
            <a:r>
              <a:rPr lang="fr-CA" sz="2000" dirty="0" smtClean="0"/>
              <a:t>3- À qui doit-on ce modèle</a:t>
            </a:r>
            <a:r>
              <a:rPr lang="fr-CA" sz="2000" dirty="0" smtClean="0"/>
              <a:t>? </a:t>
            </a:r>
            <a:r>
              <a:rPr lang="fr-CA" sz="2000" dirty="0" smtClean="0"/>
              <a:t>N</a:t>
            </a:r>
            <a:r>
              <a:rPr lang="fr-CA" sz="2000" dirty="0" smtClean="0"/>
              <a:t>ewton</a:t>
            </a:r>
            <a:endParaRPr lang="fr-CA" sz="2000" dirty="0" smtClean="0"/>
          </a:p>
          <a:p>
            <a:endParaRPr lang="fr-CA" sz="2000" dirty="0" smtClean="0"/>
          </a:p>
          <a:p>
            <a:r>
              <a:rPr lang="fr-CA" sz="2000" dirty="0" smtClean="0"/>
              <a:t>4- Comment ce nomme la lentille où on place son l’œil</a:t>
            </a:r>
            <a:r>
              <a:rPr lang="fr-CA" sz="2000" dirty="0" smtClean="0"/>
              <a:t>? </a:t>
            </a:r>
            <a:r>
              <a:rPr lang="fr-CA" sz="2000" dirty="0" smtClean="0"/>
              <a:t>O</a:t>
            </a:r>
            <a:r>
              <a:rPr lang="fr-CA" sz="2000" dirty="0" smtClean="0"/>
              <a:t>culaire</a:t>
            </a:r>
            <a:endParaRPr lang="fr-CA" sz="2000" dirty="0" smtClean="0"/>
          </a:p>
          <a:p>
            <a:endParaRPr lang="fr-CA" sz="2000" dirty="0" smtClean="0"/>
          </a:p>
          <a:p>
            <a:r>
              <a:rPr lang="fr-CA" sz="2000" dirty="0" smtClean="0"/>
              <a:t>5- Comment se nomme la lentille la plus loin de l’œil</a:t>
            </a:r>
            <a:r>
              <a:rPr lang="fr-CA" sz="2000" dirty="0" smtClean="0"/>
              <a:t>? Objectif</a:t>
            </a:r>
            <a:endParaRPr lang="fr-CA" sz="2000" dirty="0" smtClean="0"/>
          </a:p>
          <a:p>
            <a:endParaRPr lang="fr-CA" sz="2000" dirty="0" smtClean="0"/>
          </a:p>
          <a:p>
            <a:r>
              <a:rPr lang="fr-CA" sz="2000" dirty="0" smtClean="0"/>
              <a:t>6- Trouve une image de télescope d’Hawaï.</a:t>
            </a:r>
          </a:p>
          <a:p>
            <a:endParaRPr lang="fr-CA" sz="2000" dirty="0" smtClean="0"/>
          </a:p>
          <a:p>
            <a:r>
              <a:rPr lang="fr-CA" sz="2000" dirty="0" smtClean="0"/>
              <a:t>7- Trouve une image de télescope de Lac-Mégantic.</a:t>
            </a:r>
          </a:p>
          <a:p>
            <a:endParaRPr lang="fr-CA" sz="2000" dirty="0" smtClean="0"/>
          </a:p>
          <a:p>
            <a:r>
              <a:rPr lang="fr-CA" sz="2000" dirty="0" smtClean="0"/>
              <a:t>8- Qu’est-ce que la réflexion</a:t>
            </a:r>
            <a:r>
              <a:rPr lang="fr-CA" sz="2000" dirty="0" smtClean="0"/>
              <a:t>?</a:t>
            </a:r>
            <a:r>
              <a:rPr lang="fr-CA" sz="2000" dirty="0" smtClean="0"/>
              <a:t> Changement de direction des </a:t>
            </a:r>
            <a:r>
              <a:rPr lang="fr-CA" sz="2000" dirty="0" smtClean="0"/>
              <a:t>ondes.</a:t>
            </a:r>
            <a:endParaRPr lang="fr-CA" sz="2000" dirty="0" smtClean="0"/>
          </a:p>
          <a:p>
            <a:endParaRPr lang="fr-CA" sz="2000" dirty="0"/>
          </a:p>
        </p:txBody>
      </p:sp>
      <p:pic>
        <p:nvPicPr>
          <p:cNvPr id="2050" name="Picture 2" descr="Résultat de recherche d'images pour &quot;telescope newton&quot;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3800" y="0"/>
            <a:ext cx="1800200" cy="1800200"/>
          </a:xfrm>
          <a:prstGeom prst="rect">
            <a:avLst/>
          </a:prstGeom>
          <a:noFill/>
        </p:spPr>
      </p:pic>
      <p:pic>
        <p:nvPicPr>
          <p:cNvPr id="2052" name="Picture 4" descr="Résultat de recherche d'images pour &quot;TÉLESCOPE D'HAWAÏ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4005064"/>
            <a:ext cx="1414443" cy="792088"/>
          </a:xfrm>
          <a:prstGeom prst="rect">
            <a:avLst/>
          </a:prstGeom>
          <a:noFill/>
        </p:spPr>
      </p:pic>
      <p:pic>
        <p:nvPicPr>
          <p:cNvPr id="2054" name="Picture 6" descr="Résultat de recherche d'images pour &quot;TÉLESCOPE  lac megantic&quot;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4581128"/>
            <a:ext cx="1344149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5776" y="260648"/>
            <a:ext cx="4134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Conclusion 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87624" y="256490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Mon hypothèse: est bonne  </a:t>
            </a:r>
            <a:endParaRPr lang="fr-CA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189</Words>
  <Application>Microsoft Office PowerPoint</Application>
  <PresentationFormat>Affichage à l'écran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Verve</vt:lpstr>
      <vt:lpstr>Réflexion de la lumière   sciences  présenter à:  Daniel Blais   Par: Mary-Lee Drouin Loup-Anne Dumas Anne-Marie Roy MSI   ESV  2020-02-26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Réflexion de la lumière   sciences  présenter à:  Daniel Blais   Par: Mary-Lee Drouin Loup-Anne Dumas Anne-Marie Roy MSI   ESV  2020-02-26</dc:title>
  <dc:creator>CSBE</dc:creator>
  <cp:lastModifiedBy>CSBE</cp:lastModifiedBy>
  <cp:revision>11</cp:revision>
  <dcterms:created xsi:type="dcterms:W3CDTF">2020-02-26T15:16:42Z</dcterms:created>
  <dcterms:modified xsi:type="dcterms:W3CDTF">2020-02-28T19:25:35Z</dcterms:modified>
</cp:coreProperties>
</file>