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778D"/>
    <a:srgbClr val="0E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01461A-C8BD-4150-93C7-957270F64098}" type="datetimeFigureOut">
              <a:rPr lang="fr-CA" smtClean="0"/>
              <a:t>2020-11-27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35402E-B5CE-4921-BA46-9058C3F18EC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 </a:t>
            </a:r>
            <a:r>
              <a:rPr lang="fr-CA" dirty="0" err="1"/>
              <a:t>Dynamic</a:t>
            </a:r>
            <a:r>
              <a:rPr lang="fr-CA" dirty="0"/>
              <a:t> and </a:t>
            </a:r>
            <a:r>
              <a:rPr lang="fr-CA" dirty="0" err="1"/>
              <a:t>epic</a:t>
            </a:r>
            <a:r>
              <a:rPr lang="fr-CA" dirty="0"/>
              <a:t> </a:t>
            </a:r>
            <a:r>
              <a:rPr lang="fr-CA" dirty="0" err="1"/>
              <a:t>war</a:t>
            </a:r>
            <a:r>
              <a:rPr lang="fr-CA" dirty="0"/>
              <a:t> </a:t>
            </a:r>
            <a:r>
              <a:rPr lang="fr-CA" dirty="0" err="1"/>
              <a:t>game</a:t>
            </a:r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5" y="223807"/>
            <a:ext cx="4464496" cy="3348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99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/>
          <p:cNvSpPr>
            <a:spLocks noGrp="1"/>
          </p:cNvSpPr>
          <p:nvPr>
            <p:ph type="pic" idx="1"/>
          </p:nvPr>
        </p:nvSpPr>
        <p:spPr>
          <a:xfrm>
            <a:off x="899592" y="8181528"/>
            <a:ext cx="45719" cy="1111582"/>
          </a:xfrm>
        </p:spPr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323528" y="332656"/>
            <a:ext cx="3694114" cy="2163020"/>
          </a:xfrm>
        </p:spPr>
        <p:txBody>
          <a:bodyPr>
            <a:normAutofit/>
          </a:bodyPr>
          <a:lstStyle/>
          <a:p>
            <a:r>
              <a:rPr lang="fr-CA" sz="4000" dirty="0" err="1">
                <a:solidFill>
                  <a:srgbClr val="09778D"/>
                </a:solidFill>
              </a:rPr>
              <a:t>Borderlands</a:t>
            </a:r>
            <a:r>
              <a:rPr lang="fr-CA" sz="4000" dirty="0">
                <a:solidFill>
                  <a:srgbClr val="09778D"/>
                </a:solidFill>
              </a:rPr>
              <a:t> 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3284984"/>
            <a:ext cx="3960440" cy="2322437"/>
          </a:xfrm>
        </p:spPr>
        <p:txBody>
          <a:bodyPr/>
          <a:lstStyle/>
          <a:p>
            <a:r>
              <a:rPr lang="fr-CA" sz="3200" dirty="0"/>
              <a:t>A new </a:t>
            </a:r>
            <a:r>
              <a:rPr lang="fr-CA" sz="3200" dirty="0" err="1"/>
              <a:t>era</a:t>
            </a:r>
            <a:r>
              <a:rPr lang="fr-CA" sz="3200" dirty="0"/>
              <a:t> of destruction and </a:t>
            </a:r>
            <a:r>
              <a:rPr lang="fr-CA" sz="3200" dirty="0" err="1"/>
              <a:t>plunder</a:t>
            </a:r>
            <a:endParaRPr lang="fr-CA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764704"/>
            <a:ext cx="475252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61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pandora</a:t>
            </a:r>
            <a:endParaRPr lang="fr-CA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CA" dirty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fr-CA" dirty="0" err="1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handsome</a:t>
            </a:r>
            <a:r>
              <a:rPr lang="fr-CA" dirty="0">
                <a:solidFill>
                  <a:schemeClr val="accent3">
                    <a:lumMod val="75000"/>
                  </a:schemeClr>
                </a:solidFill>
              </a:rPr>
              <a:t> jack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15616" y="4149080"/>
            <a:ext cx="6912768" cy="1143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fr-CA" sz="2800" dirty="0"/>
              <a:t>The mission </a:t>
            </a:r>
            <a:r>
              <a:rPr lang="fr-CA" sz="2800" dirty="0" err="1"/>
              <a:t>is</a:t>
            </a:r>
            <a:r>
              <a:rPr lang="fr-CA" sz="2800" dirty="0"/>
              <a:t> to </a:t>
            </a:r>
            <a:r>
              <a:rPr lang="fr-CA" sz="2800" dirty="0" err="1"/>
              <a:t>save</a:t>
            </a:r>
            <a:r>
              <a:rPr lang="fr-CA" sz="2800" dirty="0"/>
              <a:t> </a:t>
            </a:r>
            <a:r>
              <a:rPr lang="fr-CA" sz="2800" dirty="0" err="1">
                <a:solidFill>
                  <a:schemeClr val="accent2">
                    <a:lumMod val="50000"/>
                  </a:schemeClr>
                </a:solidFill>
              </a:rPr>
              <a:t>pandora</a:t>
            </a:r>
            <a:r>
              <a:rPr lang="fr-CA" sz="2800" dirty="0"/>
              <a:t> and </a:t>
            </a:r>
            <a:r>
              <a:rPr lang="fr-CA" sz="2800" dirty="0" err="1"/>
              <a:t>kill</a:t>
            </a:r>
            <a:r>
              <a:rPr lang="fr-CA" sz="2800" dirty="0"/>
              <a:t> the </a:t>
            </a:r>
            <a:r>
              <a:rPr lang="fr-CA" sz="2800" dirty="0" err="1">
                <a:solidFill>
                  <a:schemeClr val="accent3">
                    <a:lumMod val="75000"/>
                  </a:schemeClr>
                </a:solidFill>
              </a:rPr>
              <a:t>evil</a:t>
            </a:r>
            <a:r>
              <a:rPr lang="fr-CA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accent3">
                    <a:lumMod val="75000"/>
                  </a:schemeClr>
                </a:solidFill>
              </a:rPr>
              <a:t>tyrant</a:t>
            </a:r>
            <a:r>
              <a:rPr lang="fr-CA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accent3">
                    <a:lumMod val="75000"/>
                  </a:schemeClr>
                </a:solidFill>
              </a:rPr>
              <a:t>handsome</a:t>
            </a:r>
            <a:r>
              <a:rPr lang="fr-CA" sz="2800" dirty="0">
                <a:solidFill>
                  <a:schemeClr val="accent3">
                    <a:lumMod val="75000"/>
                  </a:schemeClr>
                </a:solidFill>
              </a:rPr>
              <a:t> jack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2880320" cy="242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2647491" cy="242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74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3636085" cy="1258493"/>
          </a:xfrm>
        </p:spPr>
        <p:txBody>
          <a:bodyPr/>
          <a:lstStyle/>
          <a:p>
            <a:r>
              <a:rPr lang="fr-CA" dirty="0"/>
              <a:t>How </a:t>
            </a:r>
            <a:r>
              <a:rPr lang="fr-CA" dirty="0" err="1"/>
              <a:t>it’s</a:t>
            </a:r>
            <a:r>
              <a:rPr lang="fr-CA" dirty="0"/>
              <a:t> </a:t>
            </a:r>
            <a:r>
              <a:rPr lang="fr-CA" dirty="0" err="1"/>
              <a:t>work</a:t>
            </a:r>
            <a:r>
              <a:rPr lang="fr-CA" dirty="0"/>
              <a:t>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7544" y="2204864"/>
            <a:ext cx="3672408" cy="3360448"/>
          </a:xfrm>
        </p:spPr>
        <p:txBody>
          <a:bodyPr>
            <a:normAutofit fontScale="85000" lnSpcReduction="20000"/>
          </a:bodyPr>
          <a:lstStyle/>
          <a:p>
            <a:r>
              <a:rPr lang="fr-CA" sz="1600" dirty="0"/>
              <a:t>There are 3 </a:t>
            </a:r>
            <a:r>
              <a:rPr lang="fr-CA" sz="1600" dirty="0" err="1"/>
              <a:t>game</a:t>
            </a:r>
            <a:r>
              <a:rPr lang="fr-CA" sz="1600" dirty="0"/>
              <a:t> modes</a:t>
            </a:r>
          </a:p>
          <a:p>
            <a:endParaRPr lang="fr-CA" sz="1600" dirty="0"/>
          </a:p>
          <a:p>
            <a:r>
              <a:rPr lang="fr-CA" sz="1600" dirty="0">
                <a:solidFill>
                  <a:srgbClr val="0E7D8C"/>
                </a:solidFill>
              </a:rPr>
              <a:t>One call (normal modes)</a:t>
            </a:r>
            <a:r>
              <a:rPr lang="fr-CA" sz="1600" dirty="0"/>
              <a:t> the main story boss </a:t>
            </a:r>
            <a:r>
              <a:rPr lang="fr-CA" sz="1600" dirty="0" err="1"/>
              <a:t>level</a:t>
            </a:r>
            <a:r>
              <a:rPr lang="fr-CA" sz="1600" dirty="0"/>
              <a:t> </a:t>
            </a:r>
            <a:r>
              <a:rPr lang="fr-CA" sz="1600" dirty="0" err="1"/>
              <a:t>is</a:t>
            </a:r>
            <a:r>
              <a:rPr lang="fr-CA" sz="1600" dirty="0"/>
              <a:t> 32</a:t>
            </a:r>
            <a:endParaRPr lang="en-US" sz="1600" dirty="0"/>
          </a:p>
          <a:p>
            <a:r>
              <a:rPr lang="en-US" sz="1600" dirty="0"/>
              <a:t>the level of the enemies remains in this interval depending on the level of the player</a:t>
            </a:r>
          </a:p>
          <a:p>
            <a:r>
              <a:rPr lang="en-US" sz="1600" dirty="0"/>
              <a:t>if the player enters an area where the level is predetermined enemies is so much higher than his, the game will be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more difficult</a:t>
            </a:r>
          </a:p>
          <a:p>
            <a:r>
              <a:rPr lang="en-US" sz="1600" dirty="0">
                <a:solidFill>
                  <a:srgbClr val="09778D"/>
                </a:solidFill>
              </a:rPr>
              <a:t>The second </a:t>
            </a:r>
            <a:r>
              <a:rPr lang="en-US" sz="1600" dirty="0"/>
              <a:t>game mode is call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(ultimate </a:t>
            </a:r>
            <a:r>
              <a:rPr lang="en-US" sz="1600" dirty="0">
                <a:solidFill>
                  <a:srgbClr val="09778D"/>
                </a:solidFill>
              </a:rPr>
              <a:t>hunter) very difficult</a:t>
            </a:r>
          </a:p>
          <a:p>
            <a:r>
              <a:rPr lang="en-US" sz="1600" dirty="0"/>
              <a:t>And the </a:t>
            </a:r>
            <a:r>
              <a:rPr lang="en-US" sz="1600" dirty="0">
                <a:solidFill>
                  <a:srgbClr val="09778D"/>
                </a:solidFill>
              </a:rPr>
              <a:t>third game </a:t>
            </a:r>
            <a:r>
              <a:rPr lang="en-US" sz="1600" dirty="0"/>
              <a:t>mode is </a:t>
            </a:r>
            <a:r>
              <a:rPr lang="en-US" sz="1600" dirty="0">
                <a:solidFill>
                  <a:srgbClr val="09778D"/>
                </a:solidFill>
              </a:rPr>
              <a:t>call (ultimate hunter 2) very </a:t>
            </a:r>
            <a:r>
              <a:rPr lang="en-US" sz="1600" dirty="0" err="1">
                <a:solidFill>
                  <a:srgbClr val="09778D"/>
                </a:solidFill>
              </a:rPr>
              <a:t>very</a:t>
            </a:r>
            <a:r>
              <a:rPr lang="en-US" sz="1600" dirty="0">
                <a:solidFill>
                  <a:srgbClr val="09778D"/>
                </a:solidFill>
              </a:rPr>
              <a:t> difficult</a:t>
            </a:r>
          </a:p>
          <a:p>
            <a:endParaRPr lang="en-US" sz="1600" dirty="0"/>
          </a:p>
          <a:p>
            <a:endParaRPr lang="fr-CA" sz="1600" dirty="0"/>
          </a:p>
          <a:p>
            <a:endParaRPr lang="fr-CA" sz="1600" dirty="0">
              <a:solidFill>
                <a:srgbClr val="0E7D8C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84784"/>
            <a:ext cx="446449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55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3BAB51-C3A2-344B-8E4B-8D6132093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>The strategies to succeed ??</a:t>
            </a:r>
            <a:endParaRPr lang="fr-FR" b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BFB17A-B550-BF4E-8424-842CA9F36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61826" y="3751563"/>
            <a:ext cx="3388660" cy="2139518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Win experience to level up </a:t>
            </a:r>
          </a:p>
          <a:p>
            <a:endParaRPr lang="fr-CA" dirty="0"/>
          </a:p>
          <a:p>
            <a:r>
              <a:rPr lang="fr-CA" dirty="0"/>
              <a:t>How we do that??</a:t>
            </a:r>
          </a:p>
          <a:p>
            <a:r>
              <a:rPr lang="fr-CA" dirty="0"/>
              <a:t>You need to kill creature or do missions</a:t>
            </a:r>
          </a:p>
          <a:p>
            <a:endParaRPr lang="fr-CA" dirty="0"/>
          </a:p>
          <a:p>
            <a:r>
              <a:rPr lang="fr-CA" dirty="0"/>
              <a:t>When you kill creatures you gan exp depending if its a boss or simple monster finishing mission gave exp ans loot </a:t>
            </a:r>
          </a:p>
          <a:p>
            <a:r>
              <a:rPr lang="fr-CA" dirty="0"/>
              <a:t>Further you get harder it will be</a:t>
            </a:r>
            <a:endParaRPr lang="fr-FR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73407C0A-10A6-044B-A62E-7D74094EA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4256" y="1840204"/>
            <a:ext cx="3429000" cy="311020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EB82749-066B-6D47-BB1D-62978A3DF6D2}"/>
              </a:ext>
            </a:extLst>
          </p:cNvPr>
          <p:cNvSpPr txBox="1"/>
          <p:nvPr/>
        </p:nvSpPr>
        <p:spPr>
          <a:xfrm>
            <a:off x="5031376" y="493382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CA" dirty="0"/>
              <a:t>That the skill screen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622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2E533-2553-D44C-96B9-959B5547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Character 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7C14B3-B32F-1144-BECA-3846B3597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5625" y="3500951"/>
            <a:ext cx="3388660" cy="2139518"/>
          </a:xfrm>
        </p:spPr>
        <p:txBody>
          <a:bodyPr/>
          <a:lstStyle/>
          <a:p>
            <a:r>
              <a:rPr lang="fr-CA" dirty="0"/>
              <a:t>He have 5 character</a:t>
            </a:r>
          </a:p>
          <a:p>
            <a:r>
              <a:rPr lang="fr-CA" dirty="0"/>
              <a:t>Zero  is can be invisible for 5sec </a:t>
            </a:r>
          </a:p>
          <a:p>
            <a:r>
              <a:rPr lang="fr-CA" dirty="0"/>
              <a:t>Maya she made a portail </a:t>
            </a:r>
          </a:p>
          <a:p>
            <a:r>
              <a:rPr lang="fr-CA"/>
              <a:t>Axton he </a:t>
            </a:r>
            <a:endParaRPr lang="fr-CA" dirty="0"/>
          </a:p>
          <a:p>
            <a:r>
              <a:rPr lang="fr-CA" dirty="0"/>
              <a:t>Salvador he have a upgrade for is gun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37B8AB78-E2EC-D849-8934-73E533E28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809453"/>
            <a:ext cx="4016375" cy="276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BBE24-91C1-144D-82BD-D1DDA51EC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Fin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57FAC1-32AA-A34E-8E9A-196017CB4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09BE0BF9-2418-4945-BDFF-F1EA86CBC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377" y="259184"/>
            <a:ext cx="8897623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80767"/>
      </p:ext>
    </p:extLst>
  </p:cSld>
  <p:clrMapOvr>
    <a:masterClrMapping/>
  </p:clrMapOvr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181B64ED6CF4B995FC8D70259DACF" ma:contentTypeVersion="0" ma:contentTypeDescription="Crée un document." ma:contentTypeScope="" ma:versionID="30d955e1f0ab96ebc66ac15816cf59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3d6ca9f312fcd1c0ab10337cdbdb72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3A3E85-A93B-4F02-BE1C-BB4C21A57BBB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AA27569-B9F2-409C-9C7C-86936951B4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99093-7C3A-4ADB-9B41-1DA4204186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</TotalTime>
  <Words>205</Words>
  <Application>Microsoft Office PowerPoint</Application>
  <PresentationFormat>Affichage à l'écran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Comic Sans MS</vt:lpstr>
      <vt:lpstr>Georgia</vt:lpstr>
      <vt:lpstr>Trebuchet MS</vt:lpstr>
      <vt:lpstr>Sillage</vt:lpstr>
      <vt:lpstr>Présentation PowerPoint</vt:lpstr>
      <vt:lpstr>A new era of destruction and plunder</vt:lpstr>
      <vt:lpstr>The mission is to save pandora and kill the evil tyrant handsome jack</vt:lpstr>
      <vt:lpstr>How it’s work ?</vt:lpstr>
      <vt:lpstr>The strategies to succeed ??</vt:lpstr>
      <vt:lpstr>Character </vt:lpstr>
      <vt:lpstr>Fin</vt:lpstr>
    </vt:vector>
  </TitlesOfParts>
  <Company>Sobeys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Tm1SobeysIsp</dc:creator>
  <cp:lastModifiedBy>lpinard10</cp:lastModifiedBy>
  <cp:revision>12</cp:revision>
  <dcterms:created xsi:type="dcterms:W3CDTF">2020-09-16T20:17:01Z</dcterms:created>
  <dcterms:modified xsi:type="dcterms:W3CDTF">2020-11-27T15:56:53Z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0x01010048F181B64ED6CF4B995FC8D70259DACF</vt:lpwstr>
  </property>
</Properties>
</file>