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40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641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640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69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159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962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463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901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204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128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44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896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079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649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99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11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460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D88D98-96E4-4AC6-8767-D7DA99031C99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3FC9-F287-43B0-8B7E-C5E3676D54B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1648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 plasticage du Rainbow </a:t>
            </a:r>
            <a:r>
              <a:rPr lang="fr-CA" dirty="0" err="1" smtClean="0"/>
              <a:t>warrior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362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Où?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b="1" dirty="0" smtClean="0"/>
              <a:t> </a:t>
            </a:r>
            <a:r>
              <a:rPr lang="fr-CA" dirty="0"/>
              <a:t>À</a:t>
            </a:r>
            <a:r>
              <a:rPr lang="fr-CA" b="1" dirty="0" smtClean="0"/>
              <a:t> </a:t>
            </a:r>
            <a:r>
              <a:rPr lang="fr-CA" dirty="0" smtClean="0"/>
              <a:t>Auckland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17" y="989705"/>
            <a:ext cx="5272125" cy="39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7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Quand?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 10 juillet 1985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055" y="607938"/>
            <a:ext cx="3450404" cy="54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3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Quoi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Explosion de bateau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92" y="839096"/>
            <a:ext cx="4023359" cy="50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conséquence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Fernando Pereira, membre d'équipage et photographe officiel est mort 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837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Cause de la mort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15601" y="3611880"/>
            <a:ext cx="5084979" cy="1371600"/>
          </a:xfrm>
        </p:spPr>
        <p:txBody>
          <a:bodyPr/>
          <a:lstStyle/>
          <a:p>
            <a:r>
              <a:rPr lang="fr-CA" dirty="0"/>
              <a:t> mort noyé alors qu'il tentait de récupérer de l'équipement photographique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69" y="1379556"/>
            <a:ext cx="3766377" cy="40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Pays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 smtClean="0"/>
              <a:t>France</a:t>
            </a:r>
          </a:p>
          <a:p>
            <a:r>
              <a:rPr lang="fr-CA" dirty="0"/>
              <a:t>Ils voulaient tester des armes nucléaires et</a:t>
            </a:r>
          </a:p>
          <a:p>
            <a:r>
              <a:rPr lang="fr-CA" dirty="0"/>
              <a:t>Greenpeace voulait s'y interposer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016" y="1015835"/>
            <a:ext cx="5299038" cy="54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Premier </a:t>
            </a:r>
            <a:r>
              <a:rPr lang="fr-CA" dirty="0" err="1" smtClean="0"/>
              <a:t>minitres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Pm 1 : Mitterrand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Pm 2 : Lauren </a:t>
            </a:r>
            <a:r>
              <a:rPr lang="fr-CA" dirty="0" err="1" smtClean="0"/>
              <a:t>fabius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57" y="4248374"/>
            <a:ext cx="1228725" cy="1524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07" y="1569552"/>
            <a:ext cx="14382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2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Enquête démission 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mtClean="0"/>
              <a:t>Lauren Fabius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592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76</Words>
  <Application>Microsoft Office PowerPoint</Application>
  <PresentationFormat>Grand écran</PresentationFormat>
  <Paragraphs>25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Le plasticage du Rainbow warrior</vt:lpstr>
      <vt:lpstr>Où?</vt:lpstr>
      <vt:lpstr>Quand?</vt:lpstr>
      <vt:lpstr>Quoi ?</vt:lpstr>
      <vt:lpstr>conséquence</vt:lpstr>
      <vt:lpstr>Cause de la mort</vt:lpstr>
      <vt:lpstr>Pays </vt:lpstr>
      <vt:lpstr>Premier minitres</vt:lpstr>
      <vt:lpstr>Enquête démission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plasticage du Rainbow warrior</dc:title>
  <dc:creator>CSBE</dc:creator>
  <cp:lastModifiedBy>CSBE</cp:lastModifiedBy>
  <cp:revision>2</cp:revision>
  <dcterms:created xsi:type="dcterms:W3CDTF">2020-11-10T18:59:14Z</dcterms:created>
  <dcterms:modified xsi:type="dcterms:W3CDTF">2020-11-10T19:11:37Z</dcterms:modified>
</cp:coreProperties>
</file>