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794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933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5915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116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9054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508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0094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0446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1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976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905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260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282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919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566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780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513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B744711-0131-4DCC-82BA-9FDE8BFFEB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C6358-E615-4140-8F2B-FF84B382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3468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Little</a:t>
            </a:r>
            <a:r>
              <a:rPr lang="fr-CA" dirty="0" smtClean="0"/>
              <a:t> </a:t>
            </a:r>
            <a:r>
              <a:rPr lang="fr-CA" dirty="0" err="1" smtClean="0"/>
              <a:t>fighter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</a:t>
            </a:r>
            <a:r>
              <a:rPr lang="fr-CA" dirty="0" err="1" smtClean="0"/>
              <a:t>lucas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96675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70977" y="2750128"/>
            <a:ext cx="9404723" cy="1400530"/>
          </a:xfrm>
        </p:spPr>
        <p:txBody>
          <a:bodyPr/>
          <a:lstStyle/>
          <a:p>
            <a:r>
              <a:rPr lang="fr-CA" dirty="0" smtClean="0"/>
              <a:t>Auckland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40848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François Mitterrand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472" y="1152983"/>
            <a:ext cx="6474825" cy="524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3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Ce qui prouve que c’est sur un bateau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YOU WERE ALWAYS ALONE OUT ON THE SEA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2586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Deux phrase qui dit qu’il est pacifique (anglais)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/>
              <a:t>YOU WERE A FIGHTER FOR PEACE</a:t>
            </a:r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/>
              <a:t>WITHOUT A WEAPON IN YOUR HAND</a:t>
            </a:r>
            <a:endParaRPr lang="fr-CA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585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Qui chante cette chanson 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White lion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5182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Rainbow Warrior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4955" y="1017090"/>
            <a:ext cx="8825658" cy="861420"/>
          </a:xfrm>
        </p:spPr>
        <p:txBody>
          <a:bodyPr/>
          <a:lstStyle/>
          <a:p>
            <a:r>
              <a:rPr lang="fr-CA" dirty="0" smtClean="0"/>
              <a:t>Organisation pour :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3233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Explosion du bateau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679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Qui a fait sauter  ca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services secret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35678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pays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france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5191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872482" y="2485913"/>
            <a:ext cx="9404723" cy="1400530"/>
          </a:xfrm>
        </p:spPr>
        <p:txBody>
          <a:bodyPr/>
          <a:lstStyle/>
          <a:p>
            <a:r>
              <a:rPr lang="fr-CA" dirty="0" smtClean="0"/>
              <a:t>La mort d’un photographe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09133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74</Words>
  <Application>Microsoft Office PowerPoint</Application>
  <PresentationFormat>Grand écran</PresentationFormat>
  <Paragraphs>19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Little fighter </vt:lpstr>
      <vt:lpstr>Ce qui prouve que c’est sur un bateau</vt:lpstr>
      <vt:lpstr>Deux phrase qui dit qu’il est pacifique (anglais)</vt:lpstr>
      <vt:lpstr>Qui chante cette chanson </vt:lpstr>
      <vt:lpstr>Rainbow Warrior</vt:lpstr>
      <vt:lpstr>Explosion du bateau</vt:lpstr>
      <vt:lpstr>Qui a fait sauter  ca</vt:lpstr>
      <vt:lpstr>pays</vt:lpstr>
      <vt:lpstr>La mort d’un photographe</vt:lpstr>
      <vt:lpstr>Auckland </vt:lpstr>
      <vt:lpstr>François Mitterrand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fighter</dc:title>
  <dc:creator>CSBE</dc:creator>
  <cp:lastModifiedBy>CSBE</cp:lastModifiedBy>
  <cp:revision>2</cp:revision>
  <dcterms:created xsi:type="dcterms:W3CDTF">2020-11-11T14:10:18Z</dcterms:created>
  <dcterms:modified xsi:type="dcterms:W3CDTF">2020-11-11T14:20:15Z</dcterms:modified>
</cp:coreProperties>
</file>