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93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352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569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63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161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670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218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877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880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58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466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7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905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72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11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60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194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081648-E009-4590-9052-780D37E6047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E509-0DCD-4BF5-ACF0-4833E034AC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1294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67849" y="1839557"/>
            <a:ext cx="6364640" cy="1140311"/>
          </a:xfrm>
        </p:spPr>
        <p:txBody>
          <a:bodyPr/>
          <a:lstStyle/>
          <a:p>
            <a:r>
              <a:rPr lang="fr-CA" sz="54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fr-CA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toryboard</a:t>
            </a:r>
            <a:endParaRPr lang="fr-CA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64668" y="2883049"/>
            <a:ext cx="6267821" cy="2140772"/>
          </a:xfrm>
        </p:spPr>
        <p:txBody>
          <a:bodyPr>
            <a:normAutofit/>
          </a:bodyPr>
          <a:lstStyle/>
          <a:p>
            <a:r>
              <a:rPr lang="fr-CA" dirty="0" smtClean="0"/>
              <a:t>Fait par Lucas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32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799"/>
            <a:ext cx="3401064" cy="2629349"/>
          </a:xfrm>
        </p:spPr>
        <p:txBody>
          <a:bodyPr/>
          <a:lstStyle/>
          <a:p>
            <a:r>
              <a:rPr lang="en-US" dirty="0"/>
              <a:t>But it's been no bed of roses </a:t>
            </a:r>
            <a:br>
              <a:rPr lang="en-US" dirty="0"/>
            </a:br>
            <a:r>
              <a:rPr lang="en-US" dirty="0"/>
              <a:t>No pleasure cruise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89" y="1820675"/>
            <a:ext cx="39814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798"/>
            <a:ext cx="3401064" cy="4468907"/>
          </a:xfrm>
        </p:spPr>
        <p:txBody>
          <a:bodyPr/>
          <a:lstStyle/>
          <a:p>
            <a:r>
              <a:rPr lang="en-US" sz="1800" dirty="0"/>
              <a:t>I consider it a challenge before the whole human race - </a:t>
            </a:r>
            <a:br>
              <a:rPr lang="en-US" sz="1800" dirty="0"/>
            </a:br>
            <a:r>
              <a:rPr lang="en-US" sz="1800" dirty="0"/>
              <a:t>And I </a:t>
            </a:r>
            <a:r>
              <a:rPr lang="en-US" sz="1800" dirty="0" err="1"/>
              <a:t>ain't</a:t>
            </a:r>
            <a:r>
              <a:rPr lang="en-US" sz="1800" dirty="0"/>
              <a:t> </a:t>
            </a:r>
            <a:r>
              <a:rPr lang="en-US" sz="1800" dirty="0" err="1"/>
              <a:t>gonna</a:t>
            </a:r>
            <a:r>
              <a:rPr lang="en-US" sz="1800" dirty="0"/>
              <a:t> lose -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We are the champions - my friends </a:t>
            </a:r>
            <a:br>
              <a:rPr lang="en-US" sz="1800" dirty="0"/>
            </a:br>
            <a:r>
              <a:rPr lang="en-US" sz="1800" dirty="0"/>
              <a:t>And we'll keep on fighting - till the end - </a:t>
            </a:r>
            <a:br>
              <a:rPr lang="en-US" sz="1800" dirty="0"/>
            </a:br>
            <a:r>
              <a:rPr lang="en-US" sz="1800" dirty="0"/>
              <a:t>We are the champions - </a:t>
            </a:r>
            <a:br>
              <a:rPr lang="en-US" sz="1800" dirty="0"/>
            </a:br>
            <a:r>
              <a:rPr lang="en-US" sz="1800" dirty="0"/>
              <a:t>We are the champions </a:t>
            </a:r>
            <a:br>
              <a:rPr lang="en-US" sz="1800" dirty="0"/>
            </a:br>
            <a:r>
              <a:rPr lang="en-US" sz="1800" dirty="0"/>
              <a:t>No time for losers </a:t>
            </a:r>
            <a:br>
              <a:rPr lang="en-US" sz="1800" dirty="0"/>
            </a:br>
            <a:r>
              <a:rPr lang="en-US" sz="1800" dirty="0" err="1"/>
              <a:t>'Cause</a:t>
            </a:r>
            <a:r>
              <a:rPr lang="en-US" sz="1800" dirty="0"/>
              <a:t> we are the champions - of the world </a:t>
            </a:r>
            <a:endParaRPr lang="fr-CA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82" y="2701176"/>
            <a:ext cx="31432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15104" y="1526390"/>
            <a:ext cx="3401063" cy="2895599"/>
          </a:xfrm>
        </p:spPr>
        <p:txBody>
          <a:bodyPr/>
          <a:lstStyle/>
          <a:p>
            <a:r>
              <a:rPr lang="en-US" dirty="0"/>
              <a:t> I've paid my dues - </a:t>
            </a:r>
          </a:p>
          <a:p>
            <a:r>
              <a:rPr lang="en-US" dirty="0"/>
              <a:t>Time after time - 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03" y="763016"/>
            <a:ext cx="8530814" cy="54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I've done my sentence </a:t>
            </a:r>
            <a:br>
              <a:rPr lang="en-US" dirty="0"/>
            </a:br>
            <a:r>
              <a:rPr lang="en-US" dirty="0"/>
              <a:t>But committed no crime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00" y="961988"/>
            <a:ext cx="6906102" cy="51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bad mistakes </a:t>
            </a:r>
            <a:br>
              <a:rPr lang="en-US" dirty="0"/>
            </a:br>
            <a:r>
              <a:rPr lang="en-US" dirty="0"/>
              <a:t>I've made a few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44" y="993497"/>
            <a:ext cx="3982868" cy="50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2446468"/>
          </a:xfrm>
        </p:spPr>
        <p:txBody>
          <a:bodyPr/>
          <a:lstStyle/>
          <a:p>
            <a:r>
              <a:rPr lang="en-US" dirty="0"/>
              <a:t>I've had my share of sand kicked in my face </a:t>
            </a:r>
            <a:br>
              <a:rPr lang="en-US" dirty="0"/>
            </a:br>
            <a:r>
              <a:rPr lang="en-US" dirty="0"/>
              <a:t>But I've come through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35" y="1581374"/>
            <a:ext cx="5655049" cy="39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799"/>
            <a:ext cx="3401064" cy="3651325"/>
          </a:xfrm>
        </p:spPr>
        <p:txBody>
          <a:bodyPr/>
          <a:lstStyle/>
          <a:p>
            <a:r>
              <a:rPr lang="en-US" dirty="0"/>
              <a:t>We are the champions - my friends </a:t>
            </a:r>
            <a:br>
              <a:rPr lang="en-US" dirty="0"/>
            </a:br>
            <a:r>
              <a:rPr lang="en-US" dirty="0"/>
              <a:t>And we'll keep on fighting - till the end - </a:t>
            </a:r>
            <a:br>
              <a:rPr lang="en-US" dirty="0"/>
            </a:br>
            <a:r>
              <a:rPr lang="en-US" dirty="0"/>
              <a:t>We are the champions -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951" y="1912115"/>
            <a:ext cx="3870232" cy="332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799"/>
            <a:ext cx="3401064" cy="3554507"/>
          </a:xfrm>
        </p:spPr>
        <p:txBody>
          <a:bodyPr/>
          <a:lstStyle/>
          <a:p>
            <a:r>
              <a:rPr lang="en-US" dirty="0"/>
              <a:t>We are the champions </a:t>
            </a:r>
            <a:br>
              <a:rPr lang="en-US" dirty="0"/>
            </a:br>
            <a:r>
              <a:rPr lang="en-US" dirty="0"/>
              <a:t>No time for losers </a:t>
            </a:r>
            <a:br>
              <a:rPr lang="en-US" dirty="0"/>
            </a:br>
            <a:r>
              <a:rPr lang="en-US" dirty="0" err="1"/>
              <a:t>'Cause</a:t>
            </a:r>
            <a:r>
              <a:rPr lang="en-US" dirty="0"/>
              <a:t> we are the champions - of the world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79" y="323833"/>
            <a:ext cx="2173987" cy="63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I've taken my bows </a:t>
            </a:r>
            <a:br>
              <a:rPr lang="en-US" dirty="0"/>
            </a:br>
            <a:r>
              <a:rPr lang="en-US" dirty="0"/>
              <a:t>And my curtain calls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2193" y="1146585"/>
            <a:ext cx="5195997" cy="4572000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91" y="1571625"/>
            <a:ext cx="4656235" cy="36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3188746"/>
          </a:xfrm>
        </p:spPr>
        <p:txBody>
          <a:bodyPr/>
          <a:lstStyle/>
          <a:p>
            <a:r>
              <a:rPr lang="en-US" dirty="0"/>
              <a:t>You brought me fame and </a:t>
            </a:r>
            <a:r>
              <a:rPr lang="en-US" dirty="0" err="1"/>
              <a:t>fortuen</a:t>
            </a:r>
            <a:r>
              <a:rPr lang="en-US" dirty="0"/>
              <a:t> and everything that goes with it </a:t>
            </a:r>
            <a:br>
              <a:rPr lang="en-US" dirty="0"/>
            </a:br>
            <a:r>
              <a:rPr lang="en-US" dirty="0"/>
              <a:t>- </a:t>
            </a:r>
            <a:br>
              <a:rPr lang="en-US" dirty="0"/>
            </a:br>
            <a:r>
              <a:rPr lang="en-US" dirty="0"/>
              <a:t>I thank you all -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25" y="1447800"/>
            <a:ext cx="3814931" cy="44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76</Words>
  <Application>Microsoft Office PowerPoint</Application>
  <PresentationFormat>Grand écran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Century Gothic</vt:lpstr>
      <vt:lpstr>Wingdings 3</vt:lpstr>
      <vt:lpstr>Ion</vt:lpstr>
      <vt:lpstr>Storyboard</vt:lpstr>
      <vt:lpstr>Présentation PowerPoint</vt:lpstr>
      <vt:lpstr>I've done my sentence  But committed no crime</vt:lpstr>
      <vt:lpstr>And bad mistakes  I've made a few </vt:lpstr>
      <vt:lpstr>I've had my share of sand kicked in my face  But I've come through </vt:lpstr>
      <vt:lpstr>We are the champions - my friends  And we'll keep on fighting - till the end -  We are the champions - </vt:lpstr>
      <vt:lpstr>We are the champions  No time for losers  'Cause we are the champions - of the world</vt:lpstr>
      <vt:lpstr>I've taken my bows  And my curtain calls </vt:lpstr>
      <vt:lpstr>You brought me fame and fortuen and everything that goes with it  -  I thank you all - </vt:lpstr>
      <vt:lpstr>But it's been no bed of roses  No pleasure cruise</vt:lpstr>
      <vt:lpstr>I consider it a challenge before the whole human race -  And I ain't gonna lose -   We are the champions - my friends  And we'll keep on fighting - till the end -  We are the champions -  We are the champions  No time for losers  'Cause we are the champions - of the world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6</cp:revision>
  <dcterms:created xsi:type="dcterms:W3CDTF">2020-11-13T15:12:09Z</dcterms:created>
  <dcterms:modified xsi:type="dcterms:W3CDTF">2020-11-13T16:03:34Z</dcterms:modified>
</cp:coreProperties>
</file>