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877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986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561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10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959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551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951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147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566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783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158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458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197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705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80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337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216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59F493-B2E6-42BE-B2CD-2FC3BAAB3D22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9153-00DA-45FF-A4C1-A72204F844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590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069" y="322728"/>
            <a:ext cx="6093311" cy="60933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Einstein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63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Nationalité 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Allemand 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95" y="143822"/>
            <a:ext cx="5870592" cy="35223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2962277"/>
            <a:ext cx="5099965" cy="339379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2108499" y="3560781"/>
            <a:ext cx="1087594" cy="6347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1" y="807465"/>
            <a:ext cx="3603811" cy="43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temps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né le 14 mars 1879 et mort le en avril 1955</a:t>
            </a:r>
          </a:p>
        </p:txBody>
      </p:sp>
    </p:spTree>
    <p:extLst>
      <p:ext uri="{BB962C8B-B14F-4D97-AF65-F5344CB8AC3E}">
        <p14:creationId xmlns:p14="http://schemas.microsoft.com/office/powerpoint/2010/main" val="34710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Decouverte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E =mc²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167" y="570417"/>
            <a:ext cx="6734599" cy="42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19</Words>
  <Application>Microsoft Office PowerPoint</Application>
  <PresentationFormat>Grand écran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Einstein</vt:lpstr>
      <vt:lpstr>Nationalité </vt:lpstr>
      <vt:lpstr>temps</vt:lpstr>
      <vt:lpstr>Decouverte 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</dc:title>
  <dc:creator>CSBE</dc:creator>
  <cp:lastModifiedBy>CSBE</cp:lastModifiedBy>
  <cp:revision>2</cp:revision>
  <dcterms:created xsi:type="dcterms:W3CDTF">2020-11-10T19:21:34Z</dcterms:created>
  <dcterms:modified xsi:type="dcterms:W3CDTF">2020-11-10T19:33:02Z</dcterms:modified>
</cp:coreProperties>
</file>