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73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781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193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947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5876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9213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4023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7217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81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988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00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404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518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669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006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941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565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0063058-FAF4-4E71-A5D8-7F3381EA0240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AAF4-2A28-4444-A069-D9CD8168D8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2721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Edmond Halley 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525" y="2065397"/>
            <a:ext cx="2562905" cy="34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Il est britannique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84" y="1450853"/>
            <a:ext cx="7325342" cy="367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Il est ne en 1656  et est mort en 1742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26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9953" y="707572"/>
            <a:ext cx="7999315" cy="682214"/>
          </a:xfrm>
        </p:spPr>
        <p:txBody>
          <a:bodyPr/>
          <a:lstStyle/>
          <a:p>
            <a:r>
              <a:rPr lang="fr-CA" dirty="0" smtClean="0"/>
              <a:t>drapeau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1623625"/>
            <a:ext cx="9248192" cy="46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Découverte</a:t>
            </a:r>
            <a:br>
              <a:rPr lang="fr-CA" dirty="0" smtClean="0"/>
            </a:br>
            <a:r>
              <a:rPr lang="fr-CA" dirty="0" smtClean="0"/>
              <a:t>comètes en bon de 76 ans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600" y="2987992"/>
            <a:ext cx="4762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17</Words>
  <Application>Microsoft Office PowerPoint</Application>
  <PresentationFormat>Grand écran</PresentationFormat>
  <Paragraphs>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Edmond Halley </vt:lpstr>
      <vt:lpstr>Il est britannique</vt:lpstr>
      <vt:lpstr>Il est ne en 1656  et est mort en 1742</vt:lpstr>
      <vt:lpstr>drapeau</vt:lpstr>
      <vt:lpstr>Découverte comètes en bon de 76 ans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Edmond Halley </dc:title>
  <dc:creator>CSBE</dc:creator>
  <cp:lastModifiedBy>CSBE</cp:lastModifiedBy>
  <cp:revision>1</cp:revision>
  <dcterms:created xsi:type="dcterms:W3CDTF">2020-11-13T15:05:59Z</dcterms:created>
  <dcterms:modified xsi:type="dcterms:W3CDTF">2020-11-13T15:12:31Z</dcterms:modified>
</cp:coreProperties>
</file>