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243A4-CD44-44BD-B9E0-06BCA7EFAC43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DCB53-3144-4F30-B32C-11C9249BBF60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sz="8800" b="1" dirty="0" err="1"/>
              <a:t>M</a:t>
            </a:r>
            <a:r>
              <a:rPr lang="fr-CA" sz="8800" b="1" dirty="0" err="1" smtClean="0"/>
              <a:t>ohs</a:t>
            </a:r>
            <a:endParaRPr lang="fr-CA" sz="8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 smtClean="0"/>
              <a:t>Lucas pinard</a:t>
            </a:r>
          </a:p>
          <a:p>
            <a:r>
              <a:rPr lang="fr-CA" dirty="0" err="1" smtClean="0"/>
              <a:t>Presente</a:t>
            </a:r>
            <a:r>
              <a:rPr lang="fr-CA" dirty="0" smtClean="0"/>
              <a:t> a </a:t>
            </a:r>
            <a:r>
              <a:rPr lang="fr-CA" dirty="0" err="1" smtClean="0"/>
              <a:t>daniel</a:t>
            </a:r>
            <a:r>
              <a:rPr lang="fr-CA" dirty="0" smtClean="0"/>
              <a:t> </a:t>
            </a:r>
            <a:r>
              <a:rPr lang="fr-CA" dirty="0" err="1" smtClean="0"/>
              <a:t>blais</a:t>
            </a:r>
            <a:r>
              <a:rPr lang="fr-CA" dirty="0" smtClean="0"/>
              <a:t> </a:t>
            </a:r>
          </a:p>
          <a:p>
            <a:r>
              <a:rPr lang="fr-CA" dirty="0" err="1" smtClean="0"/>
              <a:t>Msi</a:t>
            </a:r>
            <a:r>
              <a:rPr lang="fr-CA" dirty="0" smtClean="0"/>
              <a:t> 2</a:t>
            </a:r>
          </a:p>
          <a:p>
            <a:r>
              <a:rPr lang="fr-CA" dirty="0" smtClean="0"/>
              <a:t>2020/11/24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90864" cy="5242594"/>
          </a:xfrm>
        </p:spPr>
        <p:txBody>
          <a:bodyPr/>
          <a:lstStyle/>
          <a:p>
            <a:r>
              <a:rPr lang="fr-CA" dirty="0" err="1" smtClean="0"/>
              <a:t>Friedrish</a:t>
            </a:r>
            <a:r>
              <a:rPr lang="fr-CA" dirty="0" smtClean="0"/>
              <a:t> </a:t>
            </a:r>
            <a:r>
              <a:rPr lang="fr-CA" dirty="0" err="1" smtClean="0"/>
              <a:t>mohs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allemand</a:t>
            </a:r>
            <a:br>
              <a:rPr lang="fr-CA" dirty="0" smtClean="0"/>
            </a:br>
            <a:r>
              <a:rPr lang="fr-CA" dirty="0" smtClean="0"/>
              <a:t>1773-1839</a:t>
            </a:r>
            <a:br>
              <a:rPr lang="fr-CA" dirty="0" smtClean="0"/>
            </a:br>
            <a:r>
              <a:rPr lang="fr-CA" dirty="0" smtClean="0"/>
              <a:t>échelle de dureté</a:t>
            </a:r>
            <a:br>
              <a:rPr lang="fr-CA" dirty="0" smtClean="0"/>
            </a:br>
            <a:endParaRPr lang="fr-CA" dirty="0"/>
          </a:p>
        </p:txBody>
      </p:sp>
      <p:pic>
        <p:nvPicPr>
          <p:cNvPr id="1026" name="Picture 2" descr="Friedrich Mohs - Wiki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052736"/>
            <a:ext cx="3744416" cy="4961373"/>
          </a:xfrm>
          <a:prstGeom prst="rect">
            <a:avLst/>
          </a:prstGeom>
          <a:noFill/>
        </p:spPr>
      </p:pic>
      <p:sp>
        <p:nvSpPr>
          <p:cNvPr id="1028" name="AutoShape 4" descr="upload.wikimedia.org/wikipedia/commons/b/ba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0" name="AutoShape 6" descr="upload.wikimedia.org/wikipedia/commons/b/ba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2" name="Picture 8" descr="Le drapeau Allemand – Les plus beaux drapeaux du mon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5085184"/>
            <a:ext cx="2376264" cy="1529720"/>
          </a:xfrm>
          <a:prstGeom prst="rect">
            <a:avLst/>
          </a:prstGeom>
          <a:noFill/>
        </p:spPr>
      </p:pic>
      <p:sp>
        <p:nvSpPr>
          <p:cNvPr id="1034" name="AutoShape 10" descr="معادن المغرب/Minéraux du Maroc - L'un des tests les plus importants pour  identifier les minéraux est le test de dureté de Mohs. Ce test compare la  résistance d'un minéral à être ray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6" name="AutoShape 12" descr="معادن المغرب/Minéraux du Maroc - L'un des tests les plus importants pour  identifier les minéraux est le test de dureté de Mohs. Ce test compare la  résistance d'un minéral à être ray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8" name="Picture 14" descr="Les minéraux et les roches - SVT 1º ES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933056"/>
            <a:ext cx="2039326" cy="2297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Office PowerPoint</Application>
  <PresentationFormat>Affichage à l'écran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Mohs</vt:lpstr>
      <vt:lpstr>Friedrish mohs allemand 1773-1839 échelle de dureté 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Mohs</dc:title>
  <dc:creator>CSBE</dc:creator>
  <cp:lastModifiedBy>CSBE</cp:lastModifiedBy>
  <cp:revision>2</cp:revision>
  <dcterms:created xsi:type="dcterms:W3CDTF">2020-11-24T17:59:12Z</dcterms:created>
  <dcterms:modified xsi:type="dcterms:W3CDTF">2020-11-24T18:05:46Z</dcterms:modified>
</cp:coreProperties>
</file>