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word/document.xml" ContentType="application/vnd.openxmlformats-officedocument.wordprocessingml.document.main+xml"/>
  <Override PartName="/customXml/itemProps1.xml" ContentType="application/vnd.openxmlformats-officedocument.customXmlProperties+xml"/>
  <Override PartName="/word/styles.xml" ContentType="application/vnd.openxmlformats-officedocument.wordprocessingml.styles+xml"/>
  <Override PartName="/word/settings.xml" ContentType="application/vnd.openxmlformats-officedocument.wordprocessingml.settings+xml"/>
  <Override PartName="/word/webSettings.xml" ContentType="application/vnd.openxmlformats-officedocument.wordprocessingml.webSettings+xml"/>
  <Override PartName="/word/footnotes.xml" ContentType="application/vnd.openxmlformats-officedocument.wordprocessingml.footnotes+xml"/>
  <Override PartName="/word/endnotes.xml" ContentType="application/vnd.openxmlformats-officedocument.wordprocessingml.endnotes+xml"/>
  <Override PartName="/word/fontTable.xml" ContentType="application/vnd.openxmlformats-officedocument.wordprocessingml.fontTable+xml"/>
  <Override PartName="/word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word/document.xml"/></Relationships>
</file>

<file path=word/document.xml><?xml version="1.0" encoding="utf-8"?>
<w:document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p14">
  <w:body>
    <w:p w:rsidR="001C4F25" w:rsidRPr="001C4F25" w:rsidRDefault="001C4F25" w:rsidP="001C4F25">
      <w:pPr>
        <w:pStyle w:val="Isabelle"/>
        <w:jc w:val="center"/>
        <w:rPr>
          <w:rFonts w:ascii="Berlin Sans FB" w:hAnsi="Berlin Sans FB"/>
          <w:szCs w:val="32"/>
        </w:rPr>
      </w:pPr>
      <w:r w:rsidRPr="001C4F25">
        <w:rPr>
          <w:rFonts w:ascii="Berlin Sans FB" w:hAnsi="Berlin Sans FB"/>
          <w:noProof/>
        </w:rPr>
        <mc:AlternateContent>
          <mc:Choice Requires="wps">
            <w:drawing>
              <wp:anchor distT="0" distB="0" distL="114300" distR="114300" simplePos="0" relativeHeight="251659264" behindDoc="0" locked="0" layoutInCell="1" allowOverlap="1" wp14:anchorId="6018C8D1" wp14:editId="31DCEC1E">
                <wp:simplePos x="0" y="0"/>
                <wp:positionH relativeFrom="margin">
                  <wp:posOffset>1428750</wp:posOffset>
                </wp:positionH>
                <wp:positionV relativeFrom="paragraph">
                  <wp:posOffset>371475</wp:posOffset>
                </wp:positionV>
                <wp:extent cx="4733925" cy="1828800"/>
                <wp:effectExtent l="0" t="0" r="0" b="0"/>
                <wp:wrapSquare wrapText="bothSides"/>
                <wp:docPr id="1" name="Zone de texte 1"/>
                <wp:cNvGraphicFramePr/>
                <a:graphic xmlns:a="http://schemas.openxmlformats.org/drawingml/2006/main">
                  <a:graphicData uri="http://schemas.microsoft.com/office/word/2010/wordprocessingShape">
                    <wps:wsp>
                      <wps:cNvSpPr txBox="1"/>
                      <wps:spPr>
                        <a:xfrm>
                          <a:off x="0" y="0"/>
                          <a:ext cx="4733925" cy="1828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wps:spPr>
                      <wps:txbx>
                        <w:txbxContent>
                          <w:p w:rsidR="001C4F25" w:rsidRDefault="001C4F25" w:rsidP="001C4F25">
                            <w:pPr>
                              <w:pStyle w:val="Isabelle"/>
                              <w:rPr>
                                <w:rStyle w:val="lev"/>
                              </w:rPr>
                            </w:pPr>
                            <w:r w:rsidRPr="001C4F25">
                              <w:rPr>
                                <w:rStyle w:val="lev"/>
                              </w:rPr>
                              <w:t>Projet Itss</w:t>
                            </w:r>
                          </w:p>
                          <w:p w:rsidR="001C4F25" w:rsidRDefault="001C4F25" w:rsidP="001C4F25">
                            <w:pPr>
                              <w:pStyle w:val="Isabelle"/>
                              <w:rPr>
                                <w:rStyle w:val="lev"/>
                              </w:rPr>
                            </w:pPr>
                          </w:p>
                          <w:p w:rsidR="001C4F25" w:rsidRPr="001C4F25" w:rsidRDefault="001C4F25" w:rsidP="001C4F25">
                            <w:pPr>
                              <w:pStyle w:val="Isabelle"/>
                              <w:rPr>
                                <w:rStyle w:val="lev"/>
                              </w:rPr>
                            </w:pPr>
                            <w:r>
                              <w:rPr>
                                <w:rStyle w:val="lev"/>
                              </w:rPr>
                              <w:t xml:space="preserve">Fait par </w:t>
                            </w:r>
                            <w:proofErr w:type="gramStart"/>
                            <w:r>
                              <w:rPr>
                                <w:rStyle w:val="lev"/>
                              </w:rPr>
                              <w:t>Lucas  Pinard</w:t>
                            </w:r>
                            <w:proofErr w:type="gramEnd"/>
                          </w:p>
                        </w:txbxContent>
                      </wps:txbx>
                      <wps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      <a:prstTxWarp prst="textNoShape">
                          <a:avLst/>
                        </a:prstTxWarp>
                        <a:spAutoFit/>
                      </wps:bodyPr>
                    </wps:wsp>
                  </a:graphicData>
                </a:graphic>
                <wp14:sizeRelH relativeFrom="margin">
                  <wp14:pctWidth>0</wp14:pctWidth>
                </wp14:sizeRelH>
              </wp:anchor>
            </w:drawing>
          </mc:Choice>
          <mc:Fallback>
            <w:pict>
              <v:shapetype w14:anchorId="6018C8D1" id="_x0000_t202" coordsize="21600,21600" o:spt="202" path="m,l,21600r21600,l21600,xe">
                <v:stroke joinstyle="miter"/>
                <v:path gradientshapeok="t" o:connecttype="rect"/>
              </v:shapetype>
              <v:shape id="Zone de texte 1" o:spid="_x0000_s1026" type="#_x0000_t202" style="position:absolute;left:0;text-align:left;margin-left:112.5pt;margin-top:29.25pt;width:372.75pt;height:2in;z-index:251659264;visibility:visible;mso-wrap-style:square;mso-width-percent:0;mso-wrap-distance-left:9pt;mso-wrap-distance-top:0;mso-wrap-distance-right:9pt;mso-wrap-distance-bottom:0;mso-position-horizontal:absolute;mso-position-horizontal-relative:margin;mso-position-vertical:absolute;mso-position-vertical-relative:text;mso-width-percent:0;mso-width-relative:margin;v-text-anchor:top" o:gfxdata="UEsDBBQABgAIAAAAIQC2gziS/gAAAOEBAAATAAAAW0NvbnRlbnRfVHlwZXNdLnhtbJSRQU7DMBBF&#10;90jcwfIWJU67QAgl6YK0S0CoHGBkTxKLZGx5TGhvj5O2G0SRWNoz/78nu9wcxkFMGNg6quQqL6RA&#10;0s5Y6ir5vt9lD1JwBDIwOMJKHpHlpr69KfdHjyxSmriSfYz+USnWPY7AufNIadK6MEJMx9ApD/oD&#10;OlTrorhX2lFEilmcO2RdNtjC5xDF9pCuTyYBB5bi6bQ4syoJ3g9WQ0ymaiLzg5KdCXlKLjvcW893&#10;SUOqXwnz5DrgnHtJTxOsQfEKIT7DmDSUCaxw7Rqn8787ZsmRM9e2VmPeBN4uqYvTtW7jvijg9N/y&#10;JsXecLq0q+WD6m8AAAD//wMAUEsDBBQABgAIAAAAIQA4/SH/1gAAAJQBAAALAAAAX3JlbHMvLnJl&#10;bHOkkMFqwzAMhu+DvYPRfXGawxijTi+j0GvpHsDYimMaW0Yy2fr2M4PBMnrbUb/Q94l/f/hMi1qR&#10;JVI2sOt6UJgd+ZiDgffL8ekFlFSbvV0oo4EbChzGx4f9GRdb25HMsYhqlCwG5lrLq9biZkxWOiqY&#10;22YiTra2kYMu1l1tQD30/bPm3wwYN0x18gb45AdQl1tp5j/sFB2T0FQ7R0nTNEV3j6o9feQzro1i&#10;OWA14Fm+Q8a1a8+Bvu/d/dMb2JY5uiPbhG/ktn4cqGU/er3pcvwCAAD//wMAUEsDBBQABgAIAAAA&#10;IQCxLdOfLAIAAE4EAAAOAAAAZHJzL2Uyb0RvYy54bWysVF1v2jAUfZ+0/2D5fQQoXSkiVKwV0yTU&#10;VqJVpb0ZxyGREl/PNiTs1+/YCS3r9jTtxVzfe3I/zrlmftPWFTso60rSKR8NhpwpLSkr9S7lz0+r&#10;T1POnBc6ExVplfKjcvxm8fHDvDEzNaaCqkxZhiTazRqT8sJ7M0sSJwtVCzcgozSCOdlaeFztLsms&#10;aJC9rpLxcPg5achmxpJUzsF71wX5IubPcyX9Q5475VmVcvTm42njuQ1nspiL2c4KU5Syb0P8Qxe1&#10;KDWKvqa6E16wvS3/SFWX0pKj3A8k1QnleSlVnAHTjIbvptkUwqg4C8hx5pUm9//SyvvDo2VlBu04&#10;06KGRN8hFMsU86r1io0CRY1xMyA3BljffqE2wHu/gzNM3ua2Dr+YiSEOso+vBCMTk3BOri4urseX&#10;nEnERtPxdDqMEiRvnxvr/FdFNQtGyi0UjMSKw9p5lAT0BAnVNK3KqooqVvo3B4DBk4Teux6D5dtt&#10;2ze+peyIeSx1S+GMXJWouRbOPwqLLcAI2Gz/gCOvqEk59RZnBdmff/MHPMRBlLMGW5Vy92MvrOKs&#10;+qYh2/VoMglrGC+Ty6sxLvY8sj2P6H19S1hcSIPuohnwvjqZuaX6BQ9gGaoiJLRE7ZT7k3nru13H&#10;A5JquYwgLJ4Rfq03RobUgbTA6FP7IqzpaQ/a39Np/8TsHfsdNnzpzHLvoUGUJhDcsdrzjqWNivUP&#10;LLyK83tEvf0NLH4BAAD//wMAUEsDBBQABgAIAAAAIQC3H2Am3wAAAAoBAAAPAAAAZHJzL2Rvd25y&#10;ZXYueG1sTI/NTsMwEITvSLyDtUjcqN1ASgnZVBU/EodeKOHuxiaOiNdRvG3St8ec4DarGc1+U25m&#10;34uTHWMXCGG5UCAsNcF01CLUH683axCRNRndB7IIZxthU11elLowYaJ3e9pzK1IJxUIjOOahkDI2&#10;znodF2GwlLyvMHrN6RxbaUY9pXLfy0yplfS6o/TB6cE+Odt8748egdlsl+f6xce3z3n3PDnV5LpG&#10;vL6at48g2M78F4Zf/IQOVWI6hCOZKHqELMvTFkbI1zmIFHi4V0kcEG7vVjnIqpT/J1Q/AAAA//8D&#10;AFBLAQItABQABgAIAAAAIQC2gziS/gAAAOEBAAATAAAAAAAAAAAAAAAAAAAAAABbQ29udGVudF9U&#10;eXBlc10ueG1sUEsBAi0AFAAGAAgAAAAhADj9If/WAAAAlAEAAAsAAAAAAAAAAAAAAAAALwEAAF9y&#10;ZWxzLy5yZWxzUEsBAi0AFAAGAAgAAAAhALEt058sAgAATgQAAA4AAAAAAAAAAAAAAAAALgIAAGRy&#10;cy9lMm9Eb2MueG1sUEsBAi0AFAAGAAgAAAAhALcfYCbfAAAACgEAAA8AAAAAAAAAAAAAAAAAhgQA&#10;AGRycy9kb3ducmV2LnhtbFBLBQYAAAAABAAEAPMAAACSBQAAAAA=&#10;" filled="f" stroked="f">
                <v:fill o:detectmouseclick="t"/>
                <v:textbox style="mso-fit-shape-to-text:t">
                  <w:txbxContent>
                    <w:p w:rsidR="001C4F25" w:rsidRDefault="001C4F25" w:rsidP="001C4F25">
                      <w:pPr>
                        <w:pStyle w:val="Isabelle"/>
                        <w:rPr>
                          <w:rStyle w:val="lev"/>
                        </w:rPr>
                      </w:pPr>
                      <w:r w:rsidRPr="001C4F25">
                        <w:rPr>
                          <w:rStyle w:val="lev"/>
                        </w:rPr>
                        <w:t>Projet Itss</w:t>
                      </w:r>
                    </w:p>
                    <w:p w:rsidR="001C4F25" w:rsidRDefault="001C4F25" w:rsidP="001C4F25">
                      <w:pPr>
                        <w:pStyle w:val="Isabelle"/>
                        <w:rPr>
                          <w:rStyle w:val="lev"/>
                        </w:rPr>
                      </w:pPr>
                    </w:p>
                    <w:p w:rsidR="001C4F25" w:rsidRPr="001C4F25" w:rsidRDefault="001C4F25" w:rsidP="001C4F25">
                      <w:pPr>
                        <w:pStyle w:val="Isabelle"/>
                        <w:rPr>
                          <w:rStyle w:val="lev"/>
                        </w:rPr>
                      </w:pPr>
                      <w:r>
                        <w:rPr>
                          <w:rStyle w:val="lev"/>
                        </w:rPr>
                        <w:t xml:space="preserve">Fait par </w:t>
                      </w:r>
                      <w:proofErr w:type="gramStart"/>
                      <w:r>
                        <w:rPr>
                          <w:rStyle w:val="lev"/>
                        </w:rPr>
                        <w:t>Lucas  Pinard</w:t>
                      </w:r>
                      <w:proofErr w:type="gramEnd"/>
                    </w:p>
                  </w:txbxContent>
                </v:textbox>
                <w10:wrap type="square" anchorx="margin"/>
              </v:shape>
            </w:pict>
          </mc:Fallback>
        </mc:AlternateContent>
      </w:r>
    </w:p>
    <w:p w:rsidR="001C4F25" w:rsidRP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  <w:r w:rsidRPr="001C4F25">
        <w:rPr>
          <w:rFonts w:ascii="Berlin Sans FB" w:hAnsi="Berlin Sans FB"/>
          <w:sz w:val="44"/>
        </w:rPr>
        <w:t>Sciences</w:t>
      </w:r>
    </w:p>
    <w:p w:rsidR="001C4F25" w:rsidRP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  <w:r w:rsidRPr="001C4F25">
        <w:rPr>
          <w:rFonts w:ascii="Berlin Sans FB" w:hAnsi="Berlin Sans FB"/>
          <w:sz w:val="44"/>
        </w:rPr>
        <w:t>Presente a DanielBlais</w:t>
      </w: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</w:p>
    <w:p w:rsidR="001C4F25" w:rsidRPr="001C4F25" w:rsidRDefault="001C4F25" w:rsidP="001C4F25">
      <w:pPr>
        <w:pStyle w:val="Isabelle"/>
        <w:rPr>
          <w:rFonts w:ascii="Berlin Sans FB" w:hAnsi="Berlin Sans FB"/>
          <w:sz w:val="44"/>
        </w:rPr>
      </w:pP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  <w:r w:rsidRPr="001C4F25">
        <w:rPr>
          <w:rFonts w:ascii="Berlin Sans FB" w:hAnsi="Berlin Sans FB"/>
          <w:sz w:val="44"/>
        </w:rPr>
        <w:t>Msi2</w:t>
      </w: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</w:p>
    <w:p w:rsidR="001C4F25" w:rsidRDefault="001C4F25" w:rsidP="001C4F25">
      <w:pPr>
        <w:pStyle w:val="Isabelle"/>
        <w:rPr>
          <w:rFonts w:ascii="Berlin Sans FB" w:hAnsi="Berlin Sans FB"/>
          <w:sz w:val="44"/>
        </w:rPr>
      </w:pPr>
    </w:p>
    <w:p w:rsidR="001C4F25" w:rsidRP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  <w:r w:rsidRPr="001C4F25">
        <w:rPr>
          <w:rFonts w:ascii="Berlin Sans FB" w:hAnsi="Berlin Sans FB"/>
          <w:sz w:val="44"/>
        </w:rPr>
        <w:t>Esv</w:t>
      </w: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</w:p>
    <w:p w:rsidR="001C4F25" w:rsidRPr="001C4F25" w:rsidRDefault="001C4F25" w:rsidP="001C4F25">
      <w:pPr>
        <w:pStyle w:val="Isabelle"/>
        <w:rPr>
          <w:rFonts w:ascii="Berlin Sans FB" w:hAnsi="Berlin Sans FB"/>
          <w:sz w:val="44"/>
        </w:rPr>
      </w:pPr>
    </w:p>
    <w:p w:rsidR="001C4F25" w:rsidRDefault="001C4F25" w:rsidP="001C4F25">
      <w:pPr>
        <w:pStyle w:val="Isabelle"/>
        <w:jc w:val="center"/>
        <w:rPr>
          <w:rFonts w:ascii="Berlin Sans FB" w:hAnsi="Berlin Sans FB"/>
          <w:sz w:val="44"/>
        </w:rPr>
      </w:pPr>
      <w:r w:rsidRPr="001C4F25">
        <w:rPr>
          <w:rFonts w:ascii="Berlin Sans FB" w:hAnsi="Berlin Sans FB"/>
          <w:sz w:val="44"/>
        </w:rPr>
        <w:t>25novembre 2020</w:t>
      </w:r>
    </w:p>
    <w:p w:rsidR="001C4F25" w:rsidRPr="001C4F25" w:rsidRDefault="001C4F25" w:rsidP="001C4F25">
      <w:pPr>
        <w:pStyle w:val="Isabelle"/>
        <w:rPr>
          <w:sz w:val="44"/>
        </w:rPr>
      </w:pPr>
    </w:p>
    <w:p w:rsidR="001C4F25" w:rsidRPr="001C4F25" w:rsidRDefault="001C4F25" w:rsidP="001C4F25">
      <w:pPr>
        <w:pStyle w:val="Isabelle"/>
        <w:rPr>
          <w:sz w:val="44"/>
        </w:rPr>
      </w:pPr>
      <w:r w:rsidRPr="001C4F25">
        <w:rPr>
          <w:sz w:val="44"/>
        </w:rPr>
        <w:lastRenderedPageBreak/>
        <w:t>Nom :</w:t>
      </w:r>
      <w:r>
        <w:rPr>
          <w:sz w:val="44"/>
        </w:rPr>
        <w:t xml:space="preserve"> Morpions</w:t>
      </w:r>
    </w:p>
    <w:p w:rsidR="001C4F25" w:rsidRPr="001C4F25" w:rsidRDefault="001C4F25" w:rsidP="001C4F25">
      <w:pPr>
        <w:pStyle w:val="Isabelle"/>
        <w:rPr>
          <w:sz w:val="44"/>
        </w:rPr>
      </w:pPr>
      <w:r w:rsidRPr="001C4F25">
        <w:rPr>
          <w:sz w:val="44"/>
        </w:rPr>
        <w:t>Autre nom :</w:t>
      </w:r>
      <w:r>
        <w:rPr>
          <w:sz w:val="44"/>
        </w:rPr>
        <w:t xml:space="preserve"> pou du pubis</w:t>
      </w:r>
    </w:p>
    <w:p w:rsidR="001C4F25" w:rsidRPr="001C4F25" w:rsidRDefault="001C4F25" w:rsidP="001C4F25">
      <w:pPr>
        <w:pStyle w:val="Isabelle"/>
        <w:rPr>
          <w:i/>
          <w:sz w:val="44"/>
          <w:u w:val="single"/>
        </w:rPr>
      </w:pPr>
      <w:r w:rsidRPr="001C4F25">
        <w:rPr>
          <w:sz w:val="44"/>
        </w:rPr>
        <w:t>Nom scientifique</w:t>
      </w:r>
      <w:r w:rsidRPr="001C4F25">
        <w:rPr>
          <w:i/>
          <w:sz w:val="44"/>
          <w:u w:val="single"/>
        </w:rPr>
        <w:t>: Phtirius pubis</w:t>
      </w:r>
    </w:p>
    <w:p w:rsidR="001C4F25" w:rsidRPr="001C4F25" w:rsidRDefault="001C4F25" w:rsidP="001C4F25">
      <w:pPr>
        <w:pStyle w:val="Isabelle"/>
        <w:rPr>
          <w:sz w:val="44"/>
        </w:rPr>
      </w:pPr>
      <w:r w:rsidRPr="001C4F25">
        <w:rPr>
          <w:sz w:val="44"/>
        </w:rPr>
        <w:t>Classification :</w:t>
      </w:r>
      <w:r>
        <w:rPr>
          <w:sz w:val="44"/>
        </w:rPr>
        <w:t xml:space="preserve"> arthropodes (animal)</w:t>
      </w:r>
    </w:p>
    <w:p w:rsidR="001C4F25" w:rsidRPr="001C4F25" w:rsidRDefault="001C4F25" w:rsidP="001C4F25">
      <w:pPr>
        <w:pStyle w:val="Isabelle"/>
        <w:rPr>
          <w:sz w:val="44"/>
        </w:rPr>
      </w:pPr>
      <w:r w:rsidRPr="001C4F25">
        <w:rPr>
          <w:sz w:val="44"/>
        </w:rPr>
        <w:t>Remèdes</w:t>
      </w:r>
      <w:r>
        <w:rPr>
          <w:sz w:val="44"/>
        </w:rPr>
        <w:t>?</w:t>
      </w:r>
      <w:r w:rsidR="000E77DE">
        <w:rPr>
          <w:sz w:val="44"/>
        </w:rPr>
        <w:t xml:space="preserve"> </w:t>
      </w:r>
      <w:proofErr w:type="gramStart"/>
      <w:r w:rsidR="00D77385">
        <w:rPr>
          <w:sz w:val="44"/>
        </w:rPr>
        <w:t>Ce</w:t>
      </w:r>
      <w:proofErr w:type="gramEnd"/>
      <w:r w:rsidR="00D77385">
        <w:rPr>
          <w:sz w:val="44"/>
        </w:rPr>
        <w:t xml:space="preserve"> raser les poiles ou shampooing</w:t>
      </w:r>
    </w:p>
    <w:p w:rsidR="001C4F25" w:rsidRPr="001C4F25" w:rsidRDefault="001C4F25" w:rsidP="001C4F25">
      <w:pPr>
        <w:pStyle w:val="Isabelle"/>
        <w:rPr>
          <w:sz w:val="44"/>
        </w:rPr>
      </w:pPr>
      <w:r w:rsidRPr="001C4F25">
        <w:rPr>
          <w:sz w:val="44"/>
        </w:rPr>
        <w:t>Symptômes:</w:t>
      </w:r>
      <w:r w:rsidR="00D77385">
        <w:rPr>
          <w:sz w:val="44"/>
        </w:rPr>
        <w:t xml:space="preserve"> </w:t>
      </w:r>
      <w:proofErr w:type="gramStart"/>
      <w:r w:rsidR="00D77385">
        <w:rPr>
          <w:sz w:val="44"/>
        </w:rPr>
        <w:t>c</w:t>
      </w:r>
      <w:r>
        <w:rPr>
          <w:sz w:val="44"/>
        </w:rPr>
        <w:t>a</w:t>
      </w:r>
      <w:proofErr w:type="gramEnd"/>
      <w:r>
        <w:rPr>
          <w:sz w:val="44"/>
        </w:rPr>
        <w:t xml:space="preserve"> piques</w:t>
      </w:r>
    </w:p>
    <w:p w:rsidR="001C4F25" w:rsidRPr="00D77385" w:rsidRDefault="001C4F25" w:rsidP="001C4F25">
      <w:pPr>
        <w:pStyle w:val="PrformatHTML"/>
        <w:rPr>
          <w:sz w:val="44"/>
        </w:rPr>
      </w:pPr>
      <w:r w:rsidRPr="00D77385">
        <w:rPr>
          <w:sz w:val="44"/>
        </w:rPr>
        <w:t>Images:</w:t>
      </w:r>
    </w:p>
    <w:p w:rsidR="001C4F25" w:rsidRPr="00D77385" w:rsidRDefault="00D77385">
      <w:pPr>
        <w:rPr>
          <w:rFonts w:ascii="Courier New" w:eastAsia="Times New Roman" w:hAnsi="Courier New" w:cs="Courier New"/>
          <w:sz w:val="44"/>
          <w:szCs w:val="20"/>
          <w:lang w:eastAsia="fr-CA"/>
        </w:rPr>
      </w:pPr>
      <w:r>
        <w:rPr>
          <w:noProof/>
          <w:lang w:eastAsia="fr-CA"/>
        </w:rPr>
        <w:drawing>
          <wp:inline distT="0" distB="0" distL="0" distR="0" wp14:anchorId="74283002" wp14:editId="4F4D672F">
            <wp:extent cx="4572000" cy="3457575"/>
            <wp:effectExtent l="0" t="0" r="0" b="9525"/>
            <wp:docPr id="2" name="Image 2" descr="Les piqûres de morpions - Reconnaître les piqûres d'insectes -Comment  distinguer les différentes piqûres d'insectes ?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0" name="Picture 2" descr="Les piqûres de morpions - Reconnaître les piqûres d'insectes -Comment  distinguer les différentes piqûres d'insectes ?"/>
                    <pic:cNvPicPr>
                      <a:picLocks noChangeAspect="1" noChangeArrowheads="1"/>
                    </pic:cNvPicPr>
                  </pic:nvPicPr>
                  <pic:blipFill>
                    <a:blip r:embed="rId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ic:blipFill>
                  <pic:spPr bwMode="auto">
                    <a:xfrm>
                      <a:off x="0" y="0"/>
                      <a:ext cx="4572000" cy="34575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ic:spPr>
                </pic:pic>
              </a:graphicData>
            </a:graphic>
          </wp:inline>
        </w:drawing>
      </w:r>
      <w:r w:rsidR="001C4F25" w:rsidRPr="00D77385">
        <w:rPr>
          <w:sz w:val="44"/>
        </w:rPr>
        <w:br w:type="page"/>
      </w:r>
    </w:p>
    <w:p w:rsidR="001C4F25" w:rsidRPr="00D77385" w:rsidRDefault="001C4F25" w:rsidP="001C4F25">
      <w:pPr>
        <w:pStyle w:val="PrformatHTML"/>
        <w:rPr>
          <w:sz w:val="44"/>
        </w:rPr>
      </w:pPr>
    </w:p>
    <w:p w:rsidR="00A213DF" w:rsidRDefault="00A213DF" w:rsidP="00D77385">
      <w:pPr>
        <w:pStyle w:val="Isabelle"/>
      </w:pPr>
    </w:p>
    <w:p w:rsidR="00A213DF" w:rsidRPr="00A213DF" w:rsidRDefault="00A213DF" w:rsidP="00A213DF"/>
    <w:p w:rsidR="00A213DF" w:rsidRPr="00A213DF" w:rsidRDefault="00A213DF" w:rsidP="00A213DF"/>
    <w:p w:rsidR="00A213DF" w:rsidRPr="00A213DF" w:rsidRDefault="00A213DF" w:rsidP="00A213DF"/>
    <w:p w:rsidR="00A213DF" w:rsidRPr="00A213DF" w:rsidRDefault="00A213DF" w:rsidP="00A213DF"/>
    <w:p w:rsidR="00A213DF" w:rsidRPr="00A213DF" w:rsidRDefault="00A213DF" w:rsidP="00A213DF"/>
    <w:p w:rsidR="00A213DF" w:rsidRPr="00A213DF" w:rsidRDefault="00A213DF" w:rsidP="00A213DF"/>
    <w:p w:rsidR="00A213DF" w:rsidRPr="00A213DF" w:rsidRDefault="00A213DF" w:rsidP="00A213DF"/>
    <w:p w:rsidR="00A213DF" w:rsidRPr="00A213DF" w:rsidRDefault="00A213DF" w:rsidP="00A213DF"/>
    <w:p w:rsidR="00A213DF" w:rsidRPr="00A213DF" w:rsidRDefault="00A213DF" w:rsidP="00A213DF"/>
    <w:p w:rsidR="00A213DF" w:rsidRDefault="00A213DF" w:rsidP="00D77385">
      <w:pPr>
        <w:pStyle w:val="Isabelle"/>
      </w:pPr>
    </w:p>
    <w:p w:rsidR="00D77385" w:rsidRPr="00D77385" w:rsidRDefault="001C4F25" w:rsidP="00D77385">
      <w:pPr>
        <w:pStyle w:val="Isabelle"/>
        <w:rPr>
          <w:sz w:val="44"/>
          <w:szCs w:val="44"/>
        </w:rPr>
      </w:pPr>
      <w:r w:rsidRPr="00A213DF">
        <w:br w:type="page"/>
      </w:r>
      <w:r w:rsidR="00D77385" w:rsidRPr="00D77385">
        <w:rPr>
          <w:sz w:val="44"/>
          <w:szCs w:val="44"/>
        </w:rPr>
        <w:lastRenderedPageBreak/>
        <w:t xml:space="preserve">Nom : </w:t>
      </w:r>
      <w:r w:rsidR="00D77385">
        <w:rPr>
          <w:sz w:val="44"/>
          <w:szCs w:val="44"/>
        </w:rPr>
        <w:t>Virus du papillome humain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>Autre nom</w:t>
      </w:r>
      <w:r>
        <w:rPr>
          <w:sz w:val="44"/>
          <w:szCs w:val="44"/>
        </w:rPr>
        <w:t> : Condylome</w:t>
      </w:r>
      <w:r w:rsidRPr="00D77385">
        <w:rPr>
          <w:sz w:val="44"/>
          <w:szCs w:val="44"/>
        </w:rPr>
        <w:t xml:space="preserve"> 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 xml:space="preserve">Nom scientifique: </w:t>
      </w:r>
      <w:r>
        <w:rPr>
          <w:sz w:val="44"/>
          <w:szCs w:val="44"/>
        </w:rPr>
        <w:t>papillomavirus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 xml:space="preserve">Classification : </w:t>
      </w:r>
      <w:r>
        <w:rPr>
          <w:sz w:val="44"/>
          <w:szCs w:val="44"/>
        </w:rPr>
        <w:t>Virus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>Remèdes?</w:t>
      </w:r>
      <w:r>
        <w:rPr>
          <w:sz w:val="44"/>
          <w:szCs w:val="44"/>
        </w:rPr>
        <w:t xml:space="preserve"> Crèmes, azote, laser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 xml:space="preserve">Symptômes: </w:t>
      </w:r>
      <w:r>
        <w:rPr>
          <w:sz w:val="44"/>
          <w:szCs w:val="44"/>
        </w:rPr>
        <w:t>Verus</w:t>
      </w:r>
    </w:p>
    <w:p w:rsidR="001C4F25" w:rsidRPr="00D77385" w:rsidRDefault="00D77385" w:rsidP="00D77385">
      <w:pPr>
        <w:pStyle w:val="Isabelle"/>
        <w:rPr>
          <w:rFonts w:ascii="Courier New" w:eastAsia="Times New Roman" w:hAnsi="Courier New" w:cs="Courier New"/>
          <w:sz w:val="44"/>
          <w:szCs w:val="44"/>
          <w:lang w:eastAsia="fr-CA"/>
        </w:rPr>
      </w:pPr>
      <w:r w:rsidRPr="00D77385">
        <w:rPr>
          <w:sz w:val="44"/>
          <w:szCs w:val="44"/>
        </w:rPr>
        <w:t>Images:</w:t>
      </w:r>
      <w:r w:rsidRPr="00D77385">
        <w:rPr>
          <w:noProof/>
          <w:lang w:eastAsia="fr-CA"/>
        </w:rPr>
        <w:t xml:space="preserve"> </w:t>
      </w:r>
      <w:r>
        <w:rPr>
          <w:noProof/>
          <w:lang w:eastAsia="fr-CA"/>
        </w:rPr>
        <w:drawing>
          <wp:inline distT="0" distB="0" distL="0" distR="0" wp14:anchorId="7974FF4F" wp14:editId="0B713869">
            <wp:extent cx="5486400" cy="2926080"/>
            <wp:effectExtent l="0" t="0" r="0" b="7620"/>
            <wp:docPr id="3" name="Image 3" descr="Pin on Régime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0" name="Picture 2" descr="Pin on Régime"/>
                    <pic:cNvPicPr>
                      <a:picLocks noChangeAspect="1" noChangeArrowheads="1"/>
                    </pic:cNvPicPr>
                  </pic:nvPicPr>
                  <pic:blipFill>
                    <a:blip r:embed="rId8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ic:blipFill>
                  <pic:spPr bwMode="auto">
                    <a:xfrm>
                      <a:off x="0" y="0"/>
                      <a:ext cx="5486400" cy="29260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ic:spPr>
                </pic:pic>
              </a:graphicData>
            </a:graphic>
          </wp:inline>
        </w:drawing>
      </w:r>
    </w:p>
    <w:p w:rsidR="001C4F25" w:rsidRPr="00D77385" w:rsidRDefault="001C4F25" w:rsidP="001C4F25">
      <w:pPr>
        <w:pStyle w:val="PrformatHTML"/>
        <w:rPr>
          <w:sz w:val="44"/>
        </w:rPr>
      </w:pPr>
    </w:p>
    <w:p w:rsidR="001C4F25" w:rsidRPr="00D77385" w:rsidRDefault="001C4F25">
      <w:pPr>
        <w:rPr>
          <w:rFonts w:ascii="Courier New" w:eastAsia="Times New Roman" w:hAnsi="Courier New" w:cs="Courier New"/>
          <w:sz w:val="44"/>
          <w:szCs w:val="20"/>
          <w:lang w:eastAsia="fr-CA"/>
        </w:rPr>
      </w:pPr>
      <w:r w:rsidRPr="00D77385">
        <w:rPr>
          <w:sz w:val="44"/>
        </w:rPr>
        <w:br w:type="page"/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lastRenderedPageBreak/>
        <w:t xml:space="preserve">Nom : </w:t>
      </w:r>
      <w:r>
        <w:rPr>
          <w:sz w:val="44"/>
          <w:szCs w:val="44"/>
        </w:rPr>
        <w:t>virus de l’herpès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>Autre nom</w:t>
      </w:r>
      <w:r>
        <w:rPr>
          <w:sz w:val="44"/>
          <w:szCs w:val="44"/>
        </w:rPr>
        <w:t> : Feux sauvages</w:t>
      </w:r>
    </w:p>
    <w:p w:rsidR="00D77385" w:rsidRPr="00D77385" w:rsidRDefault="000E77DE" w:rsidP="00D77385">
      <w:pPr>
        <w:pStyle w:val="Isabelle"/>
        <w:rPr>
          <w:sz w:val="44"/>
          <w:szCs w:val="44"/>
        </w:rPr>
      </w:pPr>
      <w:r>
        <w:rPr>
          <w:sz w:val="44"/>
          <w:szCs w:val="44"/>
        </w:rPr>
        <w:t>Nom scientifique: Herpès simplex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>
        <w:rPr>
          <w:sz w:val="44"/>
          <w:szCs w:val="44"/>
        </w:rPr>
        <w:t>Classification :</w:t>
      </w:r>
      <w:r w:rsidR="000E77DE">
        <w:rPr>
          <w:sz w:val="44"/>
          <w:szCs w:val="44"/>
        </w:rPr>
        <w:t xml:space="preserve"> </w:t>
      </w:r>
      <w:r>
        <w:rPr>
          <w:sz w:val="44"/>
          <w:szCs w:val="44"/>
        </w:rPr>
        <w:t>Virus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>Remèdes?</w:t>
      </w:r>
      <w:r w:rsidR="000E77DE">
        <w:rPr>
          <w:sz w:val="44"/>
          <w:szCs w:val="44"/>
        </w:rPr>
        <w:t xml:space="preserve"> Crèmes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>Symptômes</w:t>
      </w:r>
      <w:r w:rsidR="000E77DE">
        <w:rPr>
          <w:sz w:val="44"/>
          <w:szCs w:val="44"/>
        </w:rPr>
        <w:t xml:space="preserve"> </w:t>
      </w:r>
      <w:r w:rsidRPr="00D77385">
        <w:rPr>
          <w:sz w:val="44"/>
          <w:szCs w:val="44"/>
        </w:rPr>
        <w:t xml:space="preserve">: </w:t>
      </w:r>
      <w:r w:rsidR="000E77DE">
        <w:rPr>
          <w:sz w:val="44"/>
          <w:szCs w:val="44"/>
        </w:rPr>
        <w:t>Boutons</w:t>
      </w:r>
    </w:p>
    <w:p w:rsidR="001C4F25" w:rsidRPr="00D77385" w:rsidRDefault="00D77385" w:rsidP="00D77385">
      <w:pPr>
        <w:pStyle w:val="Isabelle"/>
        <w:tabs>
          <w:tab w:val="left" w:pos="2295"/>
        </w:tabs>
        <w:rPr>
          <w:sz w:val="44"/>
          <w:szCs w:val="44"/>
        </w:rPr>
      </w:pPr>
      <w:r w:rsidRPr="00D77385">
        <w:rPr>
          <w:sz w:val="44"/>
          <w:szCs w:val="44"/>
        </w:rPr>
        <w:t>Images:</w:t>
      </w:r>
      <w:r>
        <w:rPr>
          <w:sz w:val="44"/>
          <w:szCs w:val="44"/>
        </w:rPr>
        <w:tab/>
      </w:r>
    </w:p>
    <w:p w:rsidR="001C4F25" w:rsidRPr="00D77385" w:rsidRDefault="00D77385">
      <w:pPr>
        <w:rPr>
          <w:rFonts w:ascii="Courier New" w:eastAsia="Times New Roman" w:hAnsi="Courier New" w:cs="Courier New"/>
          <w:sz w:val="44"/>
          <w:szCs w:val="20"/>
          <w:lang w:eastAsia="fr-CA"/>
        </w:rPr>
      </w:pPr>
      <w:r>
        <w:rPr>
          <w:noProof/>
          <w:sz w:val="44"/>
          <w:lang w:eastAsia="fr-CA"/>
        </w:rPr>
        <w:drawing>
          <wp:inline distT="0" distB="0" distL="0" distR="0" wp14:anchorId="6C7F6AF9">
            <wp:extent cx="3743325" cy="2688590"/>
            <wp:effectExtent l="0" t="0" r="9525" b="0"/>
            <wp:docPr id="5" name="Image 5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0" name="Picture 2"/>
                    <pic:cNvPicPr>
                      <a:picLocks noChangeAspect="1" noChangeArrowheads="1"/>
                    </pic:cNvPicPr>
                  </pic:nvPicPr>
                  <pic:blipFill>
                    <a:blip r:embed="rId9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ic:blipFill>
                  <pic:spPr bwMode="auto">
                    <a:xfrm>
                      <a:off x="0" y="0"/>
                      <a:ext cx="3743325" cy="2688590"/>
                    </a:xfrm>
                    <a:prstGeom prst="rect">
                      <a:avLst/>
                    </a:prstGeom>
                    <a:noFill/>
                  </pic:spPr>
                </pic:pic>
              </a:graphicData>
            </a:graphic>
          </wp:inline>
        </w:drawing>
      </w:r>
      <w:r w:rsidR="001C4F25" w:rsidRPr="00D77385">
        <w:rPr>
          <w:sz w:val="44"/>
        </w:rPr>
        <w:br w:type="page"/>
      </w:r>
    </w:p>
    <w:p w:rsidR="001C4F25" w:rsidRPr="00D77385" w:rsidRDefault="001C4F25" w:rsidP="001C4F25">
      <w:pPr>
        <w:pStyle w:val="PrformatHTML"/>
        <w:rPr>
          <w:sz w:val="44"/>
          <w:szCs w:val="44"/>
        </w:rPr>
      </w:pP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 xml:space="preserve">Nom : </w:t>
      </w:r>
      <w:r w:rsidR="000E77DE">
        <w:rPr>
          <w:sz w:val="44"/>
          <w:szCs w:val="44"/>
        </w:rPr>
        <w:t>Vaginite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>Autre nom</w:t>
      </w:r>
      <w:proofErr w:type="gramStart"/>
      <w:r w:rsidR="000E77DE">
        <w:rPr>
          <w:sz w:val="44"/>
          <w:szCs w:val="44"/>
        </w:rPr>
        <w:t> :Infection</w:t>
      </w:r>
      <w:proofErr w:type="gramEnd"/>
      <w:r w:rsidR="000E77DE">
        <w:rPr>
          <w:sz w:val="44"/>
          <w:szCs w:val="44"/>
        </w:rPr>
        <w:t xml:space="preserve"> de la flore vaginale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 xml:space="preserve">Nom scientifique: </w:t>
      </w:r>
      <w:r w:rsidR="000E77DE">
        <w:rPr>
          <w:sz w:val="44"/>
          <w:szCs w:val="44"/>
        </w:rPr>
        <w:t>Trichomonas vaginalis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 xml:space="preserve">Classification : </w:t>
      </w:r>
      <w:r w:rsidR="000E77DE">
        <w:rPr>
          <w:sz w:val="44"/>
          <w:szCs w:val="44"/>
        </w:rPr>
        <w:t>Protiste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>Remèdes?</w:t>
      </w:r>
      <w:r w:rsidR="000E77DE">
        <w:rPr>
          <w:sz w:val="44"/>
          <w:szCs w:val="44"/>
        </w:rPr>
        <w:t xml:space="preserve"> Crèmes antibiotiques </w:t>
      </w:r>
    </w:p>
    <w:p w:rsidR="00D77385" w:rsidRPr="00D77385" w:rsidRDefault="00D77385" w:rsidP="00D77385">
      <w:pPr>
        <w:pStyle w:val="Isabelle"/>
        <w:rPr>
          <w:sz w:val="44"/>
          <w:szCs w:val="44"/>
        </w:rPr>
      </w:pPr>
      <w:r w:rsidRPr="00D77385">
        <w:rPr>
          <w:sz w:val="44"/>
          <w:szCs w:val="44"/>
        </w:rPr>
        <w:t xml:space="preserve">Symptômes: </w:t>
      </w:r>
      <w:r w:rsidR="000E77DE">
        <w:rPr>
          <w:sz w:val="44"/>
          <w:szCs w:val="44"/>
        </w:rPr>
        <w:t xml:space="preserve">Inflammation </w:t>
      </w:r>
    </w:p>
    <w:p w:rsid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>Images:</w:t>
      </w:r>
    </w:p>
    <w:p w:rsidR="000E77DE" w:rsidRDefault="000E77DE" w:rsidP="000E77DE">
      <w:pPr>
        <w:pStyle w:val="Isabelle"/>
        <w:ind w:firstLine="708"/>
      </w:pPr>
      <w:r>
        <w:rPr>
          <w:noProof/>
          <w:lang w:eastAsia="fr-CA"/>
        </w:rPr>
        <w:drawing>
          <wp:inline distT="0" distB="0" distL="0" distR="0" wp14:anchorId="117BCE1A" wp14:editId="7638914B">
            <wp:extent cx="3333750" cy="2247900"/>
            <wp:effectExtent l="0" t="0" r="0" b="0"/>
            <wp:docPr id="6" name="Image 6" descr="Revue générale des vaginites - Gynécologie et obstétrique - Édition  professionnelle du Manuel MSD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0" name="Picture 1" descr="Revue générale des vaginites - Gynécologie et obstétrique - Édition  professionnelle du Manuel MSD"/>
                    <pic:cNvPicPr>
                      <a:picLocks noChangeAspect="1" noChangeArrowheads="1"/>
                    </pic:cNvPicPr>
                  </pic:nvPicPr>
                  <pic:blipFill>
                    <a:blip r:embed="rId10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ic:blipFill>
                  <pic:spPr bwMode="auto">
                    <a:xfrm>
                      <a:off x="0" y="0"/>
                      <a:ext cx="3333750" cy="22479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ic:spPr>
                </pic:pic>
              </a:graphicData>
            </a:graphic>
          </wp:inline>
        </w:drawing>
      </w:r>
    </w:p>
    <w:p w:rsidR="00D77385" w:rsidRPr="000E77DE" w:rsidRDefault="001C4F25" w:rsidP="00D77385">
      <w:pPr>
        <w:pStyle w:val="Isabelle"/>
        <w:rPr>
          <w:sz w:val="44"/>
          <w:szCs w:val="44"/>
        </w:rPr>
      </w:pPr>
      <w:r w:rsidRPr="000E77DE">
        <w:br w:type="page"/>
      </w:r>
      <w:r w:rsidR="00D77385" w:rsidRPr="000E77DE">
        <w:rPr>
          <w:sz w:val="44"/>
          <w:szCs w:val="44"/>
        </w:rPr>
        <w:lastRenderedPageBreak/>
        <w:t xml:space="preserve">Nom : </w:t>
      </w:r>
      <w:r w:rsidR="003F2FB5">
        <w:rPr>
          <w:sz w:val="44"/>
          <w:szCs w:val="44"/>
        </w:rPr>
        <w:t>Hépatite B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>Autre nom</w:t>
      </w:r>
      <w:r w:rsidR="003F2FB5">
        <w:rPr>
          <w:sz w:val="44"/>
          <w:szCs w:val="44"/>
        </w:rPr>
        <w:t> : Jaunisse</w:t>
      </w:r>
    </w:p>
    <w:p w:rsidR="00D77385" w:rsidRPr="000E77DE" w:rsidRDefault="00664516" w:rsidP="00D77385">
      <w:pPr>
        <w:pStyle w:val="Isabelle"/>
        <w:rPr>
          <w:sz w:val="44"/>
          <w:szCs w:val="44"/>
        </w:rPr>
      </w:pPr>
      <w:r>
        <w:rPr>
          <w:sz w:val="44"/>
          <w:szCs w:val="44"/>
        </w:rPr>
        <w:t>Nom scientifique: VHB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Classification : </w:t>
      </w:r>
      <w:r w:rsidR="003F2FB5">
        <w:rPr>
          <w:sz w:val="44"/>
          <w:szCs w:val="44"/>
        </w:rPr>
        <w:t>virus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>Remèdes?</w:t>
      </w:r>
      <w:r w:rsidR="00664516">
        <w:rPr>
          <w:sz w:val="44"/>
          <w:szCs w:val="44"/>
        </w:rPr>
        <w:t xml:space="preserve"> Vaccin 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Symptômes: </w:t>
      </w:r>
      <w:r w:rsidR="003F2FB5">
        <w:rPr>
          <w:sz w:val="44"/>
          <w:szCs w:val="44"/>
        </w:rPr>
        <w:t>Jaunisse(foie)</w:t>
      </w:r>
    </w:p>
    <w:p w:rsidR="001C4F25" w:rsidRPr="000E77DE" w:rsidRDefault="00D77385" w:rsidP="00D77385">
      <w:pPr>
        <w:pStyle w:val="Isabelle"/>
        <w:rPr>
          <w:rFonts w:ascii="Courier New" w:eastAsia="Times New Roman" w:hAnsi="Courier New" w:cs="Courier New"/>
          <w:sz w:val="44"/>
          <w:szCs w:val="44"/>
          <w:lang w:eastAsia="fr-CA"/>
        </w:rPr>
      </w:pPr>
      <w:r w:rsidRPr="000E77DE">
        <w:rPr>
          <w:sz w:val="44"/>
          <w:szCs w:val="44"/>
        </w:rPr>
        <w:t>Images:</w:t>
      </w:r>
    </w:p>
    <w:p w:rsidR="001C4F25" w:rsidRPr="00D77385" w:rsidRDefault="003F2FB5" w:rsidP="001C4F25">
      <w:pPr>
        <w:pStyle w:val="PrformatHTML"/>
        <w:rPr>
          <w:sz w:val="44"/>
        </w:rPr>
      </w:pPr>
      <w:r>
        <w:rPr>
          <w:noProof/>
        </w:rPr>
        <w:drawing>
          <wp:inline distT="0" distB="0" distL="0" distR="0" wp14:anchorId="01E852DC" wp14:editId="6AA47E2C">
            <wp:extent cx="4876800" cy="2219325"/>
            <wp:effectExtent l="0" t="0" r="0" b="9525"/>
            <wp:docPr id="7" name="Image 7" descr="Informations sur l'hépatite B [ Symptômes, traitement, prévention ]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0" name="Picture 3" descr="Informations sur l'hépatite B [ Symptômes, traitement, prévention ]"/>
                    <pic:cNvPicPr>
                      <a:picLocks noChangeAspect="1" noChangeArrowheads="1"/>
                    </pic:cNvPicPr>
                  </pic:nvPicPr>
                  <pic:blipFill>
                    <a:blip r:embed="rId11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ic:blipFill>
                  <pic:spPr bwMode="auto">
                    <a:xfrm>
                      <a:off x="0" y="0"/>
                      <a:ext cx="4876800" cy="22193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ic:spPr>
                </pic:pic>
              </a:graphicData>
            </a:graphic>
          </wp:inline>
        </w:drawing>
      </w:r>
    </w:p>
    <w:p w:rsidR="001C4F25" w:rsidRPr="00D77385" w:rsidRDefault="001C4F25">
      <w:pPr>
        <w:rPr>
          <w:rFonts w:ascii="Courier New" w:eastAsia="Times New Roman" w:hAnsi="Courier New" w:cs="Courier New"/>
          <w:sz w:val="44"/>
          <w:szCs w:val="20"/>
          <w:lang w:eastAsia="fr-CA"/>
        </w:rPr>
      </w:pPr>
      <w:r w:rsidRPr="00D77385">
        <w:rPr>
          <w:sz w:val="44"/>
        </w:rPr>
        <w:br w:type="page"/>
      </w:r>
    </w:p>
    <w:p w:rsidR="001C4F25" w:rsidRPr="00D77385" w:rsidRDefault="001C4F25" w:rsidP="00D77385">
      <w:pPr>
        <w:pStyle w:val="Isabelle"/>
      </w:pP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Nom : </w:t>
      </w:r>
      <w:r w:rsidR="00664516">
        <w:rPr>
          <w:sz w:val="44"/>
          <w:szCs w:val="44"/>
        </w:rPr>
        <w:t>virus d’immunosuffiance humaine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>Autre nom</w:t>
      </w:r>
      <w:r w:rsidR="00664516">
        <w:rPr>
          <w:sz w:val="44"/>
          <w:szCs w:val="44"/>
        </w:rPr>
        <w:t> : sida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Nom scientifique: </w:t>
      </w:r>
      <w:r w:rsidR="00664516">
        <w:rPr>
          <w:sz w:val="44"/>
          <w:szCs w:val="44"/>
        </w:rPr>
        <w:t>VIH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Classification : 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>Remèdes?</w:t>
      </w:r>
      <w:r w:rsidR="00664516">
        <w:rPr>
          <w:sz w:val="44"/>
          <w:szCs w:val="44"/>
        </w:rPr>
        <w:t xml:space="preserve"> Traitement trithérapie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Symptômes: </w:t>
      </w:r>
      <w:proofErr w:type="gramStart"/>
      <w:r w:rsidR="00664516">
        <w:rPr>
          <w:sz w:val="44"/>
          <w:szCs w:val="44"/>
        </w:rPr>
        <w:t>aucun systèmes</w:t>
      </w:r>
      <w:proofErr w:type="gramEnd"/>
      <w:r w:rsidR="00664516">
        <w:rPr>
          <w:sz w:val="44"/>
          <w:szCs w:val="44"/>
        </w:rPr>
        <w:t xml:space="preserve"> de protection</w:t>
      </w:r>
    </w:p>
    <w:p w:rsidR="00664516" w:rsidRDefault="00D77385" w:rsidP="00D77385">
      <w:pPr>
        <w:pStyle w:val="Isabelle"/>
      </w:pPr>
      <w:r w:rsidRPr="000E77DE">
        <w:rPr>
          <w:sz w:val="44"/>
          <w:szCs w:val="44"/>
        </w:rPr>
        <w:t>Images:</w:t>
      </w:r>
    </w:p>
    <w:p w:rsidR="00664516" w:rsidRDefault="00664516" w:rsidP="00664516">
      <w:pPr>
        <w:pStyle w:val="Isabelle"/>
        <w:ind w:firstLine="708"/>
      </w:pPr>
      <w:r>
        <w:rPr>
          <w:noProof/>
          <w:lang w:eastAsia="fr-CA"/>
        </w:rPr>
        <w:drawing>
          <wp:inline distT="0" distB="0" distL="0" distR="0" wp14:anchorId="7205C98F" wp14:editId="0B2FBAF4">
            <wp:extent cx="4762500" cy="3181350"/>
            <wp:effectExtent l="0" t="0" r="0" b="0"/>
            <wp:docPr id="8" name="Image 8" descr="Pourquoi le Sida devient de plus en plus dangereux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0" name="Picture 5" descr="Pourquoi le Sida devient de plus en plus dangereux"/>
                    <pic:cNvPicPr>
                      <a:picLocks noChangeAspect="1" noChangeArrowheads="1"/>
                    </pic:cNvPicPr>
                  </pic:nvPicPr>
                  <pic:blipFill>
                    <a:blip r:embed="rId1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ic:blipFill>
                  <pic:spPr bwMode="auto">
                    <a:xfrm>
                      <a:off x="0" y="0"/>
                      <a:ext cx="4762500" cy="31813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ic:spPr>
                </pic:pic>
              </a:graphicData>
            </a:graphic>
          </wp:inline>
        </w:drawing>
      </w:r>
    </w:p>
    <w:p w:rsidR="00D77385" w:rsidRPr="00D77385" w:rsidRDefault="001C4F25" w:rsidP="00D77385">
      <w:pPr>
        <w:pStyle w:val="Isabelle"/>
      </w:pPr>
      <w:r w:rsidRPr="00664516">
        <w:br w:type="page"/>
      </w:r>
      <w:r w:rsidR="00D77385" w:rsidRPr="00664516">
        <w:rPr>
          <w:sz w:val="44"/>
          <w:szCs w:val="44"/>
        </w:rPr>
        <w:lastRenderedPageBreak/>
        <w:t>Nom</w:t>
      </w:r>
      <w:r w:rsidR="00D77385" w:rsidRPr="00D77385">
        <w:t xml:space="preserve"> : </w:t>
      </w:r>
      <w:r w:rsidR="00664516">
        <w:t>Chlamydiose génitales</w:t>
      </w:r>
    </w:p>
    <w:p w:rsidR="00D77385" w:rsidRPr="00D77385" w:rsidRDefault="00664516" w:rsidP="00D77385">
      <w:pPr>
        <w:pStyle w:val="Isabelle"/>
        <w:rPr>
          <w:sz w:val="44"/>
        </w:rPr>
      </w:pPr>
      <w:r>
        <w:rPr>
          <w:sz w:val="44"/>
        </w:rPr>
        <w:t>Autre nom : Chlamydia</w:t>
      </w:r>
    </w:p>
    <w:p w:rsidR="00D77385" w:rsidRPr="00664516" w:rsidRDefault="00D77385" w:rsidP="00D77385">
      <w:pPr>
        <w:pStyle w:val="Isabelle"/>
        <w:rPr>
          <w:i/>
          <w:sz w:val="44"/>
          <w:u w:val="single"/>
        </w:rPr>
      </w:pPr>
      <w:r w:rsidRPr="00D77385">
        <w:rPr>
          <w:sz w:val="44"/>
        </w:rPr>
        <w:t xml:space="preserve">Nom scientifique: </w:t>
      </w:r>
      <w:r w:rsidR="00664516" w:rsidRPr="00664516">
        <w:rPr>
          <w:i/>
          <w:sz w:val="44"/>
          <w:u w:val="single"/>
        </w:rPr>
        <w:t xml:space="preserve">Chlamydia </w:t>
      </w:r>
      <w:r w:rsidR="002049B8">
        <w:rPr>
          <w:i/>
          <w:sz w:val="44"/>
          <w:u w:val="single"/>
        </w:rPr>
        <w:t>tra</w:t>
      </w:r>
      <w:r w:rsidR="00664516" w:rsidRPr="00664516">
        <w:rPr>
          <w:i/>
          <w:sz w:val="44"/>
          <w:u w:val="single"/>
        </w:rPr>
        <w:t>chomonas</w:t>
      </w:r>
    </w:p>
    <w:p w:rsidR="00D77385" w:rsidRPr="00D77385" w:rsidRDefault="00D77385" w:rsidP="00D77385">
      <w:pPr>
        <w:pStyle w:val="Isabelle"/>
        <w:rPr>
          <w:sz w:val="44"/>
        </w:rPr>
      </w:pPr>
      <w:r w:rsidRPr="00D77385">
        <w:rPr>
          <w:sz w:val="44"/>
        </w:rPr>
        <w:t xml:space="preserve">Classification : </w:t>
      </w:r>
      <w:r w:rsidR="00664516">
        <w:rPr>
          <w:sz w:val="44"/>
        </w:rPr>
        <w:t>Bactéries</w:t>
      </w:r>
    </w:p>
    <w:p w:rsidR="00D77385" w:rsidRPr="00D77385" w:rsidRDefault="00D77385" w:rsidP="00D77385">
      <w:pPr>
        <w:pStyle w:val="Isabelle"/>
        <w:rPr>
          <w:sz w:val="44"/>
        </w:rPr>
      </w:pPr>
      <w:r w:rsidRPr="00D77385">
        <w:rPr>
          <w:sz w:val="44"/>
        </w:rPr>
        <w:t>Remèdes?</w:t>
      </w:r>
      <w:r w:rsidR="00664516">
        <w:rPr>
          <w:sz w:val="44"/>
        </w:rPr>
        <w:t xml:space="preserve"> antibiotiques</w:t>
      </w:r>
    </w:p>
    <w:p w:rsidR="00D77385" w:rsidRPr="00D77385" w:rsidRDefault="00D77385" w:rsidP="00D77385">
      <w:pPr>
        <w:pStyle w:val="Isabelle"/>
        <w:rPr>
          <w:sz w:val="44"/>
        </w:rPr>
      </w:pPr>
      <w:r w:rsidRPr="00D77385">
        <w:rPr>
          <w:sz w:val="44"/>
        </w:rPr>
        <w:t xml:space="preserve">Symptômes: </w:t>
      </w:r>
      <w:r w:rsidR="00664516">
        <w:rPr>
          <w:sz w:val="44"/>
        </w:rPr>
        <w:t>pertes…</w:t>
      </w:r>
    </w:p>
    <w:p w:rsidR="001C4F25" w:rsidRPr="00D77385" w:rsidRDefault="00D77385" w:rsidP="00D77385">
      <w:pPr>
        <w:pStyle w:val="Isabelle"/>
        <w:rPr>
          <w:rFonts w:ascii="Courier New" w:eastAsia="Times New Roman" w:hAnsi="Courier New" w:cs="Courier New"/>
          <w:sz w:val="44"/>
          <w:szCs w:val="20"/>
          <w:lang w:eastAsia="fr-CA"/>
        </w:rPr>
      </w:pPr>
      <w:r w:rsidRPr="00D77385">
        <w:rPr>
          <w:sz w:val="44"/>
        </w:rPr>
        <w:t>Images:</w:t>
      </w:r>
    </w:p>
    <w:p w:rsidR="001C4F25" w:rsidRPr="00D77385" w:rsidRDefault="00664516" w:rsidP="00D77385">
      <w:pPr>
        <w:pStyle w:val="Isabelle"/>
        <w:rPr>
          <w:sz w:val="44"/>
        </w:rPr>
      </w:pPr>
      <w:r>
        <w:rPr>
          <w:noProof/>
          <w:lang w:eastAsia="fr-CA"/>
        </w:rPr>
        <w:drawing>
          <wp:inline distT="0" distB="0" distL="0" distR="0" wp14:anchorId="038FCD60" wp14:editId="2CFB85F0">
            <wp:extent cx="5486400" cy="3080742"/>
            <wp:effectExtent l="0" t="0" r="0" b="5715"/>
            <wp:docPr id="10" name="Image 10" descr="Chlamydia in Eye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0" name="Picture 2" descr="Chlamydia in Eye"/>
                    <pic:cNvPicPr>
                      <a:picLocks noChangeAspect="1" noChangeArrowheads="1"/>
                    </pic:cNvPicPr>
                  </pic:nvPicPr>
                  <pic:blipFill>
                    <a:blip r:embed="rId1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ic:blipFill>
                  <pic:spPr bwMode="auto">
                    <a:xfrm>
                      <a:off x="0" y="0"/>
                      <a:ext cx="5486400" cy="30807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ic:spPr>
                </pic:pic>
              </a:graphicData>
            </a:graphic>
          </wp:inline>
        </w:drawing>
      </w:r>
    </w:p>
    <w:p w:rsidR="001C4F25" w:rsidRPr="00D77385" w:rsidRDefault="001C4F25" w:rsidP="00D77385">
      <w:pPr>
        <w:pStyle w:val="Isabelle"/>
        <w:rPr>
          <w:rFonts w:ascii="Courier New" w:eastAsia="Times New Roman" w:hAnsi="Courier New" w:cs="Courier New"/>
          <w:sz w:val="44"/>
          <w:szCs w:val="20"/>
          <w:lang w:eastAsia="fr-CA"/>
        </w:rPr>
      </w:pPr>
      <w:r w:rsidRPr="00D77385">
        <w:rPr>
          <w:sz w:val="44"/>
        </w:rPr>
        <w:br w:type="page"/>
      </w:r>
    </w:p>
    <w:p w:rsidR="001C4F25" w:rsidRPr="000E77DE" w:rsidRDefault="001C4F25" w:rsidP="00D77385">
      <w:pPr>
        <w:pStyle w:val="Isabelle"/>
        <w:rPr>
          <w:sz w:val="44"/>
          <w:szCs w:val="44"/>
        </w:rPr>
      </w:pP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Nom : </w:t>
      </w:r>
      <w:r w:rsidR="002049B8">
        <w:rPr>
          <w:sz w:val="44"/>
          <w:szCs w:val="44"/>
        </w:rPr>
        <w:t>Gonorrhée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Autre nom </w:t>
      </w:r>
      <w:r w:rsidR="002049B8">
        <w:rPr>
          <w:sz w:val="44"/>
          <w:szCs w:val="44"/>
        </w:rPr>
        <w:t>; Chaude-pisse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Nom scientifique: </w:t>
      </w:r>
      <w:r w:rsidR="002049B8" w:rsidRPr="002049B8">
        <w:rPr>
          <w:i/>
          <w:sz w:val="44"/>
          <w:szCs w:val="44"/>
          <w:u w:val="single"/>
        </w:rPr>
        <w:t>Neisseria gonorrhoeae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Classification : </w:t>
      </w:r>
      <w:r w:rsidR="002049B8">
        <w:rPr>
          <w:sz w:val="44"/>
          <w:szCs w:val="44"/>
        </w:rPr>
        <w:t xml:space="preserve"> Bactéries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>Remèdes?</w:t>
      </w:r>
      <w:r w:rsidR="002049B8">
        <w:rPr>
          <w:sz w:val="44"/>
          <w:szCs w:val="44"/>
        </w:rPr>
        <w:t xml:space="preserve"> Antibiotiques </w:t>
      </w:r>
    </w:p>
    <w:p w:rsidR="00D77385" w:rsidRPr="000E77DE" w:rsidRDefault="00D77385" w:rsidP="00D77385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Symptômes: </w:t>
      </w:r>
      <w:r w:rsidR="006A74A6">
        <w:rPr>
          <w:sz w:val="44"/>
          <w:szCs w:val="44"/>
        </w:rPr>
        <w:t xml:space="preserve">Brûles en urinant </w:t>
      </w:r>
    </w:p>
    <w:p w:rsidR="002049B8" w:rsidRDefault="00D77385" w:rsidP="000E77DE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>Images:</w:t>
      </w:r>
    </w:p>
    <w:p w:rsidR="002049B8" w:rsidRDefault="002049B8" w:rsidP="000E77DE">
      <w:pPr>
        <w:pStyle w:val="Isabelle"/>
        <w:rPr>
          <w:sz w:val="44"/>
          <w:szCs w:val="44"/>
        </w:rPr>
      </w:pPr>
    </w:p>
    <w:p w:rsidR="00D77385" w:rsidRPr="000E77DE" w:rsidRDefault="002049B8" w:rsidP="000E77DE">
      <w:pPr>
        <w:pStyle w:val="Isabelle"/>
        <w:rPr>
          <w:sz w:val="44"/>
          <w:szCs w:val="44"/>
        </w:rPr>
      </w:pPr>
      <w:r w:rsidRPr="003D75B2">
        <w:pict>
          <v:shapetype id="_x0000_t75" coordsize="21600,21600" o:spt="75" o:preferrelative="t" path="m@4@5l@4@11@9@11@9@5xe" filled="f" stroked="f">
            <v:stroke joinstyle="miter"/>
            <v:formulas>
              <v:f eqn="if lineDrawn pixelLineWidth 0"/>
              <v:f eqn="sum @0 1 0"/>
              <v:f eqn="sum 0 0 @1"/>
              <v:f eqn="prod @2 1 2"/>
              <v:f eqn="prod @3 21600 pixelWidth"/>
              <v:f eqn="prod @3 21600 pixelHeight"/>
              <v:f eqn="sum @0 0 1"/>
              <v:f eqn="prod @6 1 2"/>
              <v:f eqn="prod @7 21600 pixelWidth"/>
              <v:f eqn="sum @8 21600 0"/>
              <v:f eqn="prod @7 21600 pixelHeight"/>
              <v:f eqn="sum @10 21600 0"/>
            </v:formulas>
            <v:path o:extrusionok="f" gradientshapeok="t" o:connecttype="rect"/>
            <o:lock v:ext="edit" aspectratio="t"/>
          </v:shapetype>
          <v:shape id="_x0000_i1033" type="#_x0000_t75" alt="Gonorrhée — Wikipédia" style="width:378.75pt;height:221.35pt;visibility:visible;mso-wrap-style:square">
            <v:imagedata r:id="rId14" o:title="Gonorrhée — Wikipédia"/>
          </v:shape>
        </w:pict>
      </w:r>
      <w:r w:rsidR="001C4F25" w:rsidRPr="00D77385">
        <w:br w:type="page"/>
      </w:r>
      <w:r w:rsidR="00D77385" w:rsidRPr="000E77DE">
        <w:rPr>
          <w:sz w:val="44"/>
          <w:szCs w:val="44"/>
        </w:rPr>
        <w:lastRenderedPageBreak/>
        <w:t xml:space="preserve">Nom : </w:t>
      </w:r>
      <w:r w:rsidR="006A74A6">
        <w:rPr>
          <w:sz w:val="44"/>
          <w:szCs w:val="44"/>
        </w:rPr>
        <w:t xml:space="preserve">Syphilis </w:t>
      </w:r>
    </w:p>
    <w:p w:rsidR="00D77385" w:rsidRPr="000E77DE" w:rsidRDefault="00D77385" w:rsidP="000E77DE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>Autre nom</w:t>
      </w:r>
      <w:r w:rsidR="006A74A6">
        <w:rPr>
          <w:sz w:val="44"/>
          <w:szCs w:val="44"/>
        </w:rPr>
        <w:t> : Petites véroles</w:t>
      </w:r>
    </w:p>
    <w:p w:rsidR="00D77385" w:rsidRPr="000E77DE" w:rsidRDefault="00D77385" w:rsidP="000E77DE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Nom scientifique: </w:t>
      </w:r>
      <w:r w:rsidR="006A74A6" w:rsidRPr="006A74A6">
        <w:rPr>
          <w:i/>
          <w:sz w:val="44"/>
          <w:szCs w:val="44"/>
          <w:u w:val="single"/>
        </w:rPr>
        <w:t>Tropenema pallidum</w:t>
      </w:r>
    </w:p>
    <w:p w:rsidR="00D77385" w:rsidRPr="000E77DE" w:rsidRDefault="00D77385" w:rsidP="000E77DE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Classification : </w:t>
      </w:r>
      <w:r w:rsidR="006A74A6">
        <w:rPr>
          <w:sz w:val="44"/>
          <w:szCs w:val="44"/>
        </w:rPr>
        <w:t>monères</w:t>
      </w:r>
    </w:p>
    <w:p w:rsidR="00D77385" w:rsidRPr="000E77DE" w:rsidRDefault="00D77385" w:rsidP="000E77DE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>Remèdes?</w:t>
      </w:r>
      <w:r w:rsidR="006A74A6">
        <w:rPr>
          <w:sz w:val="44"/>
          <w:szCs w:val="44"/>
        </w:rPr>
        <w:t xml:space="preserve"> Antibiotiques</w:t>
      </w:r>
    </w:p>
    <w:p w:rsidR="00D77385" w:rsidRPr="000E77DE" w:rsidRDefault="00D77385" w:rsidP="000E77DE">
      <w:pPr>
        <w:pStyle w:val="Isabelle"/>
        <w:rPr>
          <w:sz w:val="44"/>
          <w:szCs w:val="44"/>
        </w:rPr>
      </w:pPr>
      <w:r w:rsidRPr="000E77DE">
        <w:rPr>
          <w:sz w:val="44"/>
          <w:szCs w:val="44"/>
        </w:rPr>
        <w:t xml:space="preserve">Symptômes: </w:t>
      </w:r>
      <w:r w:rsidR="006A74A6">
        <w:rPr>
          <w:sz w:val="44"/>
          <w:szCs w:val="44"/>
        </w:rPr>
        <w:t>Inflammation de la peau ?</w:t>
      </w:r>
      <w:bookmarkStart w:id="0" w:name="_GoBack"/>
      <w:bookmarkEnd w:id="0"/>
    </w:p>
    <w:p w:rsidR="001C4F25" w:rsidRPr="006A74A6" w:rsidRDefault="00D77385" w:rsidP="006A74A6">
      <w:pPr>
        <w:pStyle w:val="Isabelle"/>
        <w:rPr>
          <w:rFonts w:ascii="Courier New" w:eastAsia="Times New Roman" w:hAnsi="Courier New" w:cs="Courier New"/>
          <w:sz w:val="44"/>
          <w:szCs w:val="44"/>
          <w:lang w:eastAsia="fr-CA"/>
        </w:rPr>
      </w:pPr>
      <w:r w:rsidRPr="000E77DE">
        <w:rPr>
          <w:sz w:val="44"/>
          <w:szCs w:val="44"/>
        </w:rPr>
        <w:t>Images:</w:t>
      </w:r>
    </w:p>
    <w:p w:rsidR="001C4F25" w:rsidRPr="00D77385" w:rsidRDefault="006A74A6">
      <w:pPr>
        <w:rPr>
          <w:rFonts w:ascii="Courier New" w:eastAsia="Times New Roman" w:hAnsi="Courier New" w:cs="Courier New"/>
          <w:sz w:val="44"/>
          <w:szCs w:val="20"/>
          <w:lang w:eastAsia="fr-CA"/>
        </w:rPr>
      </w:pPr>
      <w:r>
        <w:rPr>
          <w:noProof/>
          <w:lang w:eastAsia="fr-CA"/>
        </w:rPr>
        <w:drawing>
          <wp:inline distT="0" distB="0" distL="0" distR="0" wp14:anchorId="48D697DF" wp14:editId="6A863609">
            <wp:extent cx="4143375" cy="2781300"/>
            <wp:effectExtent l="0" t="0" r="9525" b="0"/>
            <wp:docPr id="11" name="Image 11" descr="Syphilis and trachoma: tertiary syphilis with gumma distruction of nose;  also s-curve of right upper lid due to trachoma.. EyeRounds.org: Online  Ophthalmic Atlas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0" name="Picture 6" descr="Syphilis and trachoma: tertiary syphilis with gumma distruction of nose;  also s-curve of right upper lid due to trachoma.. EyeRounds.org: Online  Ophthalmic Atlas"/>
                    <pic:cNvPicPr>
                      <a:picLocks noChangeAspect="1" noChangeArrowheads="1"/>
                    </pic:cNvPicPr>
                  </pic:nvPicPr>
                  <pic:blipFill>
                    <a:blip r:embed="rId1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ic:blipFill>
                  <pic:spPr bwMode="auto">
                    <a:xfrm>
                      <a:off x="0" y="0"/>
                      <a:ext cx="4143375" cy="27813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ic:spPr>
                </pic:pic>
              </a:graphicData>
            </a:graphic>
          </wp:inline>
        </w:drawing>
      </w:r>
      <w:r w:rsidRPr="00D77385">
        <w:rPr>
          <w:sz w:val="44"/>
        </w:rPr>
        <w:t xml:space="preserve"> </w:t>
      </w:r>
      <w:r w:rsidR="001C4F25" w:rsidRPr="00D77385">
        <w:rPr>
          <w:sz w:val="44"/>
        </w:rPr>
        <w:br w:type="page"/>
      </w:r>
    </w:p>
    <w:p w:rsidR="001C4F25" w:rsidRPr="00D77385" w:rsidRDefault="001C4F25" w:rsidP="001C4F25">
      <w:pPr>
        <w:pStyle w:val="PrformatHTML"/>
        <w:rPr>
          <w:color w:val="000000"/>
        </w:rPr>
      </w:pPr>
      <w:r w:rsidRPr="00D77385">
        <w:rPr>
          <w:sz w:val="44"/>
        </w:rPr>
        <w:lastRenderedPageBreak/>
        <w:t> </w:t>
      </w:r>
    </w:p>
    <w:p w:rsidR="001C4F25" w:rsidRPr="00D77385" w:rsidRDefault="001C4F25" w:rsidP="001C4F25">
      <w:pPr>
        <w:pStyle w:val="Isabelle"/>
        <w:rPr>
          <w:sz w:val="44"/>
        </w:rPr>
      </w:pPr>
    </w:p>
    <w:sectPr w:rsidR="001C4F25" w:rsidRPr="00D77385">
      <w:pgSz w:w="12240" w:h="15840"/>
      <w:pgMar w:top="1440" w:right="1800" w:bottom="1440" w:left="1800" w:header="708" w:footer="708" w:gutter="0"/>
      <w:cols w:space="708"/>
      <w:docGrid w:linePitch="360"/>
    </w:sectPr>
  </w:body>
</w:document>
</file>

<file path=word/endnotes.xml><?xml version="1.0" encoding="utf-8"?>
<w:endnotes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p14">
  <w:endnote w:type="separator" w:id="-1">
    <w:p w:rsidR="001C4F25" w:rsidRDefault="001C4F25" w:rsidP="001C4F25">
      <w:pPr>
        <w:spacing w:after="0" w:line="240" w:lineRule="auto"/>
      </w:pPr>
      <w:r>
        <w:separator/>
      </w:r>
    </w:p>
  </w:endnote>
  <w:endnote w:type="continuationSeparator" w:id="0">
    <w:p w:rsidR="001C4F25" w:rsidRDefault="001C4F25" w:rsidP="001C4F25">
      <w:pPr>
        <w:spacing w:after="0" w:line="240" w:lineRule="auto"/>
      </w:pPr>
      <w:r>
        <w:continuationSeparator/>
      </w:r>
    </w:p>
  </w:endnote>
</w:endnotes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se="http://schemas.microsoft.com/office/word/2015/wordml/symex" mc:Ignorable="w14 w15 w16se">
  <w:font w:name="Calibri">
    <w:panose1 w:val="020F0502020204030204"/>
    <w:charset w:val="00"/>
    <w:family w:val="swiss"/>
    <w:pitch w:val="variable"/>
    <w:sig w:usb0="E0002AFF" w:usb1="4000ACFF" w:usb2="00000001" w:usb3="00000000" w:csb0="000001FF" w:csb1="00000000"/>
  </w:font>
  <w:font w:name="Times New Roman">
    <w:panose1 w:val="02020603050405020304"/>
    <w:charset w:val="00"/>
    <w:family w:val="roman"/>
    <w:pitch w:val="variable"/>
    <w:sig w:usb0="E0002AFF" w:usb1="C0007843" w:usb2="00000009" w:usb3="00000000" w:csb0="000001FF" w:csb1="00000000"/>
  </w:font>
  <w:font w:name="Isabelle">
    <w:panose1 w:val="03000500000007000000"/>
    <w:charset w:val="00"/>
    <w:family w:val="script"/>
    <w:pitch w:val="variable"/>
    <w:sig w:usb0="800000A7" w:usb1="5000004A" w:usb2="00000000" w:usb3="00000000" w:csb0="00000001" w:csb1="00000000"/>
  </w:font>
  <w:font w:name="Courier New">
    <w:panose1 w:val="02070309020205020404"/>
    <w:charset w:val="00"/>
    <w:family w:val="modern"/>
    <w:pitch w:val="fixed"/>
    <w:sig w:usb0="E0002EFF" w:usb1="C0007843" w:usb2="00000009" w:usb3="00000000" w:csb0="000001FF" w:csb1="00000000"/>
  </w:font>
  <w:font w:name="Berlin Sans FB">
    <w:panose1 w:val="020E0602020502020306"/>
    <w:charset w:val="00"/>
    <w:family w:val="swiss"/>
    <w:pitch w:val="variable"/>
    <w:sig w:usb0="00000003" w:usb1="00000000" w:usb2="00000000" w:usb3="00000000" w:csb0="00000001" w:csb1="00000000"/>
  </w:font>
  <w:font w:name="Calibri Light">
    <w:panose1 w:val="020F0302020204030204"/>
    <w:charset w:val="00"/>
    <w:family w:val="swiss"/>
    <w:pitch w:val="variable"/>
    <w:sig w:usb0="A0002AEF" w:usb1="4000207B" w:usb2="00000000" w:usb3="00000000" w:csb0="000001FF" w:csb1="00000000"/>
  </w:font>
</w:fonts>
</file>

<file path=word/footnotes.xml><?xml version="1.0" encoding="utf-8"?>
<w:footnotes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p14">
  <w:footnote w:type="separator" w:id="-1">
    <w:p w:rsidR="001C4F25" w:rsidRDefault="001C4F25" w:rsidP="001C4F25">
      <w:pPr>
        <w:spacing w:after="0" w:line="240" w:lineRule="auto"/>
      </w:pPr>
      <w:r>
        <w:separator/>
      </w:r>
    </w:p>
  </w:footnote>
  <w:footnote w:type="continuationSeparator" w:id="0">
    <w:p w:rsidR="001C4F25" w:rsidRDefault="001C4F25" w:rsidP="001C4F25">
      <w:pPr>
        <w:spacing w:after="0" w:line="240" w:lineRule="auto"/>
      </w:pPr>
      <w:r>
        <w:continuationSeparator/>
      </w:r>
    </w:p>
  </w:footnote>
</w:footnotes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sl="http://schemas.openxmlformats.org/schemaLibrary/2006/main" mc:Ignorable="w14 w15 w16se">
  <w:zoom w:percent="100"/>
  <w:proofState w:grammar="clean"/>
  <w:defaultTabStop w:val="708"/>
  <w:hyphenationZone w:val="425"/>
  <w:characterSpacingControl w:val="doNotCompress"/>
  <w:footnotePr>
    <w:footnote w:id="-1"/>
    <w:footnote w:id="0"/>
  </w:footnotePr>
  <w:endnotePr>
    <w:endnote w:id="-1"/>
    <w:endnote w:id="0"/>
  </w:endnotePr>
  <w:compat>
    <w:compatSetting w:name="compatibilityMode" w:uri="http://schemas.microsoft.com/office/word" w:val="15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  <w:compatSetting w:name="differentiateMultirowTableHeaders" w:uri="http://schemas.microsoft.com/office/word" w:val="1"/>
  </w:compat>
  <w:rsids>
    <w:rsidRoot w:val="001C4F25"/>
    <w:rsid w:val="000E77DE"/>
    <w:rsid w:val="001C4F25"/>
    <w:rsid w:val="002049B8"/>
    <w:rsid w:val="003F2FB5"/>
    <w:rsid w:val="00664516"/>
    <w:rsid w:val="006A74A6"/>
    <w:rsid w:val="00A213DF"/>
    <w:rsid w:val="00C23807"/>
    <w:rsid w:val="00D77385"/>
    <w:rsid w:val="00F1346A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fr-CA"/>
  <w:clrSchemeMapping w:bg1="light1" w:t1="dark1" w:bg2="light2" w:t2="dark2" w:accent1="accent1" w:accent2="accent2" w:accent3="accent3" w:accent4="accent4" w:accent5="accent5" w:accent6="accent6" w:hyperlink="hyperlink" w:followedHyperlink="followedHyperlink"/>
  <w:shapeDefaults>
    <o:shapedefaults v:ext="edit" spidmax="1027"/>
    <o:shapelayout v:ext="edit">
      <o:idmap v:ext="edit" data="1"/>
    </o:shapelayout>
  </w:shapeDefaults>
  <w:decimalSymbol w:val=","/>
  <w:listSeparator w:val=";"/>
  <w14:docId w14:val="7FC54779"/>
  <w15:chartTrackingRefBased/>
  <w15:docId w15:val="{D4ABB1AF-6489-4E1D-893C-7A4A50684B26}"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se="http://schemas.microsoft.com/office/word/2015/wordml/symex" mc:Ignorable="w14 w15 w16se">
  <w:docDefaults>
    <w:rPrDefault>
      <w:rPr>
        <w:rFonts w:asciiTheme="minorHAnsi" w:eastAsiaTheme="minorHAnsi" w:hAnsiTheme="minorHAnsi" w:cstheme="minorBidi"/>
        <w:sz w:val="22"/>
        <w:szCs w:val="22"/>
        <w:lang w:val="fr-CA" w:eastAsia="en-US" w:bidi="ar-SA"/>
      </w:rPr>
    </w:rPrDefault>
    <w:pPrDefault>
      <w:pPr>
        <w:spacing w:after="160" w:line="259" w:lineRule="auto"/>
      </w:pPr>
    </w:pPrDefault>
  </w:docDefaults>
  <w:latentStyles w:defLockedState="0" w:defUIPriority="99" w:defSemiHidden="0" w:defUnhideWhenUsed="0" w:defQFormat="0" w:count="371">
    <w:lsdException w:name="Normal" w:uiPriority="0" w:qFormat="1"/>
    <w:lsdException w:name="heading 1" w:uiPriority="9" w:qFormat="1"/>
    <w:lsdException w:name="heading 2" w:semiHidden="1" w:uiPriority="9" w:unhideWhenUsed="1" w:qFormat="1"/>
    <w:lsdException w:name="heading 3" w:semiHidden="1" w:uiPriority="9" w:unhideWhenUsed="1" w:qFormat="1"/>
    <w:lsdException w:name="heading 4" w:semiHidden="1" w:uiPriority="9" w:unhideWhenUsed="1" w:qFormat="1"/>
    <w:lsdException w:name="heading 5" w:semiHidden="1" w:uiPriority="9" w:unhideWhenUsed="1" w:qFormat="1"/>
    <w:lsdException w:name="heading 6" w:semiHidden="1" w:uiPriority="9" w:unhideWhenUsed="1" w:qFormat="1"/>
    <w:lsdException w:name="heading 7" w:semiHidden="1" w:uiPriority="9" w:unhideWhenUsed="1" w:qFormat="1"/>
    <w:lsdException w:name="heading 8" w:semiHidden="1" w:uiPriority="9" w:unhideWhenUsed="1" w:qFormat="1"/>
    <w:lsdException w:name="heading 9" w:semiHidden="1" w:uiPriority="9" w:unhideWhenUsed="1" w:qFormat="1"/>
    <w:lsdException w:name="index 1" w:semiHidden="1" w:unhideWhenUsed="1"/>
    <w:lsdException w:name="index 2" w:semiHidden="1" w:unhideWhenUsed="1"/>
    <w:lsdException w:name="index 3" w:semiHidden="1" w:unhideWhenUsed="1"/>
    <w:lsdException w:name="index 4" w:semiHidden="1" w:unhideWhenUsed="1"/>
    <w:lsdException w:name="index 5" w:semiHidden="1" w:unhideWhenUsed="1"/>
    <w:lsdException w:name="index 6" w:semiHidden="1" w:unhideWhenUsed="1"/>
    <w:lsdException w:name="index 7" w:semiHidden="1" w:unhideWhenUsed="1"/>
    <w:lsdException w:name="index 8" w:semiHidden="1" w:unhideWhenUsed="1"/>
    <w:lsdException w:name="index 9" w:semiHidden="1" w:unhideWhenUsed="1"/>
    <w:lsdException w:name="toc 1" w:semiHidden="1" w:uiPriority="39" w:unhideWhenUsed="1"/>
    <w:lsdException w:name="toc 2" w:semiHidden="1" w:uiPriority="39" w:unhideWhenUsed="1"/>
    <w:lsdException w:name="toc 3" w:semiHidden="1" w:uiPriority="39" w:unhideWhenUsed="1"/>
    <w:lsdException w:name="toc 4" w:semiHidden="1" w:uiPriority="39" w:unhideWhenUsed="1"/>
    <w:lsdException w:name="toc 5" w:semiHidden="1" w:uiPriority="39" w:unhideWhenUsed="1"/>
    <w:lsdException w:name="toc 6" w:semiHidden="1" w:uiPriority="39" w:unhideWhenUsed="1"/>
    <w:lsdException w:name="toc 7" w:semiHidden="1" w:uiPriority="39" w:unhideWhenUsed="1"/>
    <w:lsdException w:name="toc 8" w:semiHidden="1" w:uiPriority="39" w:unhideWhenUsed="1"/>
    <w:lsdException w:name="toc 9" w:semiHidden="1" w:uiPriority="39" w:unhideWhenUsed="1"/>
    <w:lsdException w:name="Normal Indent" w:semiHidden="1" w:unhideWhenUsed="1"/>
    <w:lsdException w:name="footnote text" w:semiHidden="1" w:unhideWhenUsed="1"/>
    <w:lsdException w:name="annotation text" w:semiHidden="1" w:unhideWhenUsed="1"/>
    <w:lsdException w:name="header" w:semiHidden="1" w:unhideWhenUsed="1"/>
    <w:lsdException w:name="footer" w:semiHidden="1" w:unhideWhenUsed="1"/>
    <w:lsdException w:name="index heading" w:semiHidden="1" w:unhideWhenUsed="1"/>
    <w:lsdException w:name="caption" w:semiHidden="1" w:uiPriority="35" w:unhideWhenUsed="1" w:qFormat="1"/>
    <w:lsdException w:name="table of figures" w:semiHidden="1" w:unhideWhenUsed="1"/>
    <w:lsdException w:name="envelope address" w:semiHidden="1" w:unhideWhenUsed="1"/>
    <w:lsdException w:name="envelope return" w:semiHidden="1" w:unhideWhenUsed="1"/>
    <w:lsdException w:name="footnote reference" w:semiHidden="1" w:unhideWhenUsed="1"/>
    <w:lsdException w:name="annotation reference" w:semiHidden="1" w:unhideWhenUsed="1"/>
    <w:lsdException w:name="line number" w:semiHidden="1" w:unhideWhenUsed="1"/>
    <w:lsdException w:name="page number" w:semiHidden="1" w:unhideWhenUsed="1"/>
    <w:lsdException w:name="endnote reference" w:semiHidden="1" w:unhideWhenUsed="1"/>
    <w:lsdException w:name="endnote text" w:semiHidden="1" w:unhideWhenUsed="1"/>
    <w:lsdException w:name="table of authorities" w:semiHidden="1" w:unhideWhenUsed="1"/>
    <w:lsdException w:name="macro" w:semiHidden="1" w:unhideWhenUsed="1"/>
    <w:lsdException w:name="toa heading" w:semiHidden="1" w:unhideWhenUsed="1"/>
    <w:lsdException w:name="List" w:semiHidden="1" w:unhideWhenUsed="1"/>
    <w:lsdException w:name="List Bullet" w:semiHidden="1" w:unhideWhenUsed="1"/>
    <w:lsdException w:name="List Number" w:semiHidden="1" w:unhideWhenUsed="1"/>
    <w:lsdException w:name="List 2" w:semiHidden="1" w:unhideWhenUsed="1"/>
    <w:lsdException w:name="List 3" w:semiHidden="1" w:unhideWhenUsed="1"/>
    <w:lsdException w:name="List 4" w:semiHidden="1" w:unhideWhenUsed="1"/>
    <w:lsdException w:name="List 5" w:semiHidden="1" w:unhideWhenUsed="1"/>
    <w:lsdException w:name="List Bullet 2" w:semiHidden="1" w:unhideWhenUsed="1"/>
    <w:lsdException w:name="List Bullet 3" w:semiHidden="1" w:unhideWhenUsed="1"/>
    <w:lsdException w:name="List Bullet 4" w:semiHidden="1" w:unhideWhenUsed="1"/>
    <w:lsdException w:name="List Bullet 5" w:semiHidden="1" w:unhideWhenUsed="1"/>
    <w:lsdException w:name="List Number 2" w:semiHidden="1" w:unhideWhenUsed="1"/>
    <w:lsdException w:name="List Number 3" w:semiHidden="1" w:unhideWhenUsed="1"/>
    <w:lsdException w:name="List Number 4" w:semiHidden="1" w:unhideWhenUsed="1"/>
    <w:lsdException w:name="List Number 5" w:semiHidden="1" w:unhideWhenUsed="1"/>
    <w:lsdException w:name="Title" w:uiPriority="10" w:qFormat="1"/>
    <w:lsdException w:name="Closing" w:semiHidden="1" w:unhideWhenUsed="1"/>
    <w:lsdException w:name="Signature" w:semiHidden="1" w:unhideWhenUsed="1"/>
    <w:lsdException w:name="Default Paragraph Font" w:semiHidden="1" w:uiPriority="1" w:unhideWhenUsed="1"/>
    <w:lsdException w:name="Body Text" w:semiHidden="1" w:unhideWhenUsed="1"/>
    <w:lsdException w:name="Body Text Indent" w:semiHidden="1" w:unhideWhenUsed="1"/>
    <w:lsdException w:name="List Continue" w:semiHidden="1" w:unhideWhenUsed="1"/>
    <w:lsdException w:name="List Continue 2" w:semiHidden="1" w:unhideWhenUsed="1"/>
    <w:lsdException w:name="List Continue 3" w:semiHidden="1" w:unhideWhenUsed="1"/>
    <w:lsdException w:name="List Continue 4" w:semiHidden="1" w:unhideWhenUsed="1"/>
    <w:lsdException w:name="List Continue 5" w:semiHidden="1" w:unhideWhenUsed="1"/>
    <w:lsdException w:name="Message Header" w:semiHidden="1" w:unhideWhenUsed="1"/>
    <w:lsdException w:name="Subtitle" w:uiPriority="11" w:qFormat="1"/>
    <w:lsdException w:name="Salutation" w:semiHidden="1" w:unhideWhenUsed="1"/>
    <w:lsdException w:name="Date" w:semiHidden="1" w:unhideWhenUsed="1"/>
    <w:lsdException w:name="Body Text First Indent" w:semiHidden="1" w:unhideWhenUsed="1"/>
    <w:lsdException w:name="Body Text First Indent 2" w:semiHidden="1" w:unhideWhenUsed="1"/>
    <w:lsdException w:name="Note Heading" w:semiHidden="1" w:unhideWhenUsed="1"/>
    <w:lsdException w:name="Body Text 2" w:semiHidden="1" w:unhideWhenUsed="1"/>
    <w:lsdException w:name="Body Text 3" w:semiHidden="1" w:unhideWhenUsed="1"/>
    <w:lsdException w:name="Body Text Indent 2" w:semiHidden="1" w:unhideWhenUsed="1"/>
    <w:lsdException w:name="Body Text Indent 3" w:semiHidden="1" w:unhideWhenUsed="1"/>
    <w:lsdException w:name="Block Text" w:semiHidden="1" w:unhideWhenUsed="1"/>
    <w:lsdException w:name="Hyperlink" w:semiHidden="1" w:unhideWhenUsed="1"/>
    <w:lsdException w:name="FollowedHyperlink" w:semiHidden="1" w:unhideWhenUsed="1"/>
    <w:lsdException w:name="Strong" w:uiPriority="22" w:qFormat="1"/>
    <w:lsdException w:name="Emphasis" w:uiPriority="20" w:qFormat="1"/>
    <w:lsdException w:name="Document Map" w:semiHidden="1" w:unhideWhenUsed="1"/>
    <w:lsdException w:name="Plain Text" w:semiHidden="1" w:unhideWhenUsed="1"/>
    <w:lsdException w:name="E-mail Signature" w:semiHidden="1" w:unhideWhenUsed="1"/>
    <w:lsdException w:name="HTML Top of Form" w:semiHidden="1" w:unhideWhenUsed="1"/>
    <w:lsdException w:name="HTML Bottom of Form" w:semiHidden="1" w:unhideWhenUsed="1"/>
    <w:lsdException w:name="Normal (Web)" w:semiHidden="1" w:unhideWhenUsed="1"/>
    <w:lsdException w:name="HTML Acronym" w:semiHidden="1" w:unhideWhenUsed="1"/>
    <w:lsdException w:name="HTML Address" w:semiHidden="1" w:unhideWhenUsed="1"/>
    <w:lsdException w:name="HTML Cite" w:semiHidden="1" w:unhideWhenUsed="1"/>
    <w:lsdException w:name="HTML Code" w:semiHidden="1" w:unhideWhenUsed="1"/>
    <w:lsdException w:name="HTML Definition" w:semiHidden="1" w:unhideWhenUsed="1"/>
    <w:lsdException w:name="HTML Keyboard" w:semiHidden="1" w:unhideWhenUsed="1"/>
    <w:lsdException w:name="HTML Preformatted" w:semiHidden="1" w:unhideWhenUsed="1"/>
    <w:lsdException w:name="HTML Sample" w:semiHidden="1" w:unhideWhenUsed="1"/>
    <w:lsdException w:name="HTML Typewriter" w:semiHidden="1" w:unhideWhenUsed="1"/>
    <w:lsdException w:name="HTML Variable" w:semiHidden="1" w:unhideWhenUsed="1"/>
    <w:lsdException w:name="Normal Table" w:semiHidden="1" w:unhideWhenUsed="1"/>
    <w:lsdException w:name="annotation subject" w:semiHidden="1" w:unhideWhenUsed="1"/>
    <w:lsdException w:name="No List" w:semiHidden="1" w:unhideWhenUsed="1"/>
    <w:lsdException w:name="Outline List 1" w:semiHidden="1" w:unhideWhenUsed="1"/>
    <w:lsdException w:name="Outline List 2" w:semiHidden="1" w:unhideWhenUsed="1"/>
    <w:lsdException w:name="Outline List 3" w:semiHidden="1" w:unhideWhenUsed="1"/>
    <w:lsdException w:name="Table Simple 1" w:semiHidden="1" w:unhideWhenUsed="1"/>
    <w:lsdException w:name="Table Simple 2" w:semiHidden="1" w:unhideWhenUsed="1"/>
    <w:lsdException w:name="Table Simple 3" w:semiHidden="1" w:unhideWhenUsed="1"/>
    <w:lsdException w:name="Table Classic 1" w:semiHidden="1" w:unhideWhenUsed="1"/>
    <w:lsdException w:name="Table Classic 2" w:semiHidden="1" w:unhideWhenUsed="1"/>
    <w:lsdException w:name="Table Classic 3" w:semiHidden="1" w:unhideWhenUsed="1"/>
    <w:lsdException w:name="Table Classic 4" w:semiHidden="1" w:unhideWhenUsed="1"/>
    <w:lsdException w:name="Table Colorful 1" w:semiHidden="1" w:unhideWhenUsed="1"/>
    <w:lsdException w:name="Table Colorful 2" w:semiHidden="1" w:unhideWhenUsed="1"/>
    <w:lsdException w:name="Table Colorful 3" w:semiHidden="1" w:unhideWhenUsed="1"/>
    <w:lsdException w:name="Table Columns 1" w:semiHidden="1" w:unhideWhenUsed="1"/>
    <w:lsdException w:name="Table Columns 2" w:semiHidden="1" w:unhideWhenUsed="1"/>
    <w:lsdException w:name="Table Columns 3" w:semiHidden="1" w:unhideWhenUsed="1"/>
    <w:lsdException w:name="Table Columns 4" w:semiHidden="1" w:unhideWhenUsed="1"/>
    <w:lsdException w:name="Table Columns 5" w:semiHidden="1" w:unhideWhenUsed="1"/>
    <w:lsdException w:name="Table Grid 1" w:semiHidden="1" w:unhideWhenUsed="1"/>
    <w:lsdException w:name="Table Grid 2" w:semiHidden="1" w:unhideWhenUsed="1"/>
    <w:lsdException w:name="Table Grid 3" w:semiHidden="1" w:unhideWhenUsed="1"/>
    <w:lsdException w:name="Table Grid 4" w:semiHidden="1" w:unhideWhenUsed="1"/>
    <w:lsdException w:name="Table Grid 5" w:semiHidden="1" w:unhideWhenUsed="1"/>
    <w:lsdException w:name="Table Grid 6" w:semiHidden="1" w:unhideWhenUsed="1"/>
    <w:lsdException w:name="Table Grid 7" w:semiHidden="1" w:unhideWhenUsed="1"/>
    <w:lsdException w:name="Table Grid 8" w:semiHidden="1" w:unhideWhenUsed="1"/>
    <w:lsdException w:name="Table List 1" w:semiHidden="1" w:unhideWhenUsed="1"/>
    <w:lsdException w:name="Table List 2" w:semiHidden="1" w:unhideWhenUsed="1"/>
    <w:lsdException w:name="Table List 3" w:semiHidden="1" w:unhideWhenUsed="1"/>
    <w:lsdException w:name="Table List 4" w:semiHidden="1" w:unhideWhenUsed="1"/>
    <w:lsdException w:name="Table List 5" w:semiHidden="1" w:unhideWhenUsed="1"/>
    <w:lsdException w:name="Table List 6" w:semiHidden="1" w:unhideWhenUsed="1"/>
    <w:lsdException w:name="Table List 7" w:semiHidden="1" w:unhideWhenUsed="1"/>
    <w:lsdException w:name="Table List 8" w:semiHidden="1" w:unhideWhenUsed="1"/>
    <w:lsdException w:name="Table 3D effects 1" w:semiHidden="1" w:unhideWhenUsed="1"/>
    <w:lsdException w:name="Table 3D effects 2" w:semiHidden="1" w:unhideWhenUsed="1"/>
    <w:lsdException w:name="Table 3D effects 3" w:semiHidden="1" w:unhideWhenUsed="1"/>
    <w:lsdException w:name="Table Contemporary" w:semiHidden="1" w:unhideWhenUsed="1"/>
    <w:lsdException w:name="Table Elegant" w:semiHidden="1" w:unhideWhenUsed="1"/>
    <w:lsdException w:name="Table Professional" w:semiHidden="1" w:unhideWhenUsed="1"/>
    <w:lsdException w:name="Table Subtle 1" w:semiHidden="1" w:unhideWhenUsed="1"/>
    <w:lsdException w:name="Table Subtle 2" w:semiHidden="1" w:unhideWhenUsed="1"/>
    <w:lsdException w:name="Table Web 1" w:semiHidden="1" w:unhideWhenUsed="1"/>
    <w:lsdException w:name="Table Web 2" w:semiHidden="1" w:unhideWhenUsed="1"/>
    <w:lsdException w:name="Table Web 3" w:semiHidden="1" w:unhideWhenUsed="1"/>
    <w:lsdException w:name="Balloon Text" w:semiHidden="1" w:unhideWhenUsed="1"/>
    <w:lsdException w:name="Table Grid" w:uiPriority="39"/>
    <w:lsdException w:name="Table Theme" w:semiHidden="1" w:unhideWhenUsed="1"/>
    <w:lsdException w:name="Placeholder Text" w:semiHidden="1"/>
    <w:lsdException w:name="No Spacing" w:uiPriority="1" w:qFormat="1"/>
    <w:lsdException w:name="Light Shading" w:uiPriority="60"/>
    <w:lsdException w:name="Light List" w:uiPriority="61"/>
    <w:lsdException w:name="Light Grid" w:uiPriority="62"/>
    <w:lsdException w:name="Medium Shading 1" w:uiPriority="63"/>
    <w:lsdException w:name="Medium Shading 2" w:uiPriority="64"/>
    <w:lsdException w:name="Medium List 1" w:uiPriority="65"/>
    <w:lsdException w:name="Medium List 2" w:uiPriority="66"/>
    <w:lsdException w:name="Medium Grid 1" w:uiPriority="67"/>
    <w:lsdException w:name="Medium Grid 2" w:uiPriority="68"/>
    <w:lsdException w:name="Medium Grid 3" w:uiPriority="69"/>
    <w:lsdException w:name="Dark List" w:uiPriority="70"/>
    <w:lsdException w:name="Colorful Shading" w:uiPriority="71"/>
    <w:lsdException w:name="Colorful List" w:uiPriority="72"/>
    <w:lsdException w:name="Colorful Grid" w:uiPriority="73"/>
    <w:lsdException w:name="Light Shading Accent 1" w:uiPriority="60"/>
    <w:lsdException w:name="Light List Accent 1" w:uiPriority="61"/>
    <w:lsdException w:name="Light Grid Accent 1" w:uiPriority="62"/>
    <w:lsdException w:name="Medium Shading 1 Accent 1" w:uiPriority="63"/>
    <w:lsdException w:name="Medium Shading 2 Accent 1" w:uiPriority="64"/>
    <w:lsdException w:name="Medium List 1 Accent 1" w:uiPriority="65"/>
    <w:lsdException w:name="Revision" w:semiHidden="1"/>
    <w:lsdException w:name="List Paragraph" w:uiPriority="34" w:qFormat="1"/>
    <w:lsdException w:name="Quote" w:uiPriority="29" w:qFormat="1"/>
    <w:lsdException w:name="Intense Quote" w:uiPriority="30" w:qFormat="1"/>
    <w:lsdException w:name="Medium List 2 Accent 1" w:uiPriority="66"/>
    <w:lsdException w:name="Medium Grid 1 Accent 1" w:uiPriority="67"/>
    <w:lsdException w:name="Medium Grid 2 Accent 1" w:uiPriority="68"/>
    <w:lsdException w:name="Medium Grid 3 Accent 1" w:uiPriority="69"/>
    <w:lsdException w:name="Dark List Accent 1" w:uiPriority="70"/>
    <w:lsdException w:name="Colorful Shading Accent 1" w:uiPriority="71"/>
    <w:lsdException w:name="Colorful List Accent 1" w:uiPriority="72"/>
    <w:lsdException w:name="Colorful Grid Accent 1" w:uiPriority="73"/>
    <w:lsdException w:name="Light Shading Accent 2" w:uiPriority="60"/>
    <w:lsdException w:name="Light List Accent 2" w:uiPriority="61"/>
    <w:lsdException w:name="Light Grid Accent 2" w:uiPriority="62"/>
    <w:lsdException w:name="Medium Shading 1 Accent 2" w:uiPriority="63"/>
    <w:lsdException w:name="Medium Shading 2 Accent 2" w:uiPriority="64"/>
    <w:lsdException w:name="Medium List 1 Accent 2" w:uiPriority="65"/>
    <w:lsdException w:name="Medium List 2 Accent 2" w:uiPriority="66"/>
    <w:lsdException w:name="Medium Grid 1 Accent 2" w:uiPriority="67"/>
    <w:lsdException w:name="Medium Grid 2 Accent 2" w:uiPriority="68"/>
    <w:lsdException w:name="Medium Grid 3 Accent 2" w:uiPriority="69"/>
    <w:lsdException w:name="Dark List Accent 2" w:uiPriority="70"/>
    <w:lsdException w:name="Colorful Shading Accent 2" w:uiPriority="71"/>
    <w:lsdException w:name="Colorful List Accent 2" w:uiPriority="72"/>
    <w:lsdException w:name="Colorful Grid Accent 2" w:uiPriority="73"/>
    <w:lsdException w:name="Light Shading Accent 3" w:uiPriority="60"/>
    <w:lsdException w:name="Light List Accent 3" w:uiPriority="61"/>
    <w:lsdException w:name="Light Grid Accent 3" w:uiPriority="62"/>
    <w:lsdException w:name="Medium Shading 1 Accent 3" w:uiPriority="63"/>
    <w:lsdException w:name="Medium Shading 2 Accent 3" w:uiPriority="64"/>
    <w:lsdException w:name="Medium List 1 Accent 3" w:uiPriority="65"/>
    <w:lsdException w:name="Medium List 2 Accent 3" w:uiPriority="66"/>
    <w:lsdException w:name="Medium Grid 1 Accent 3" w:uiPriority="67"/>
    <w:lsdException w:name="Medium Grid 2 Accent 3" w:uiPriority="68"/>
    <w:lsdException w:name="Medium Grid 3 Accent 3" w:uiPriority="69"/>
    <w:lsdException w:name="Dark List Accent 3" w:uiPriority="70"/>
    <w:lsdException w:name="Colorful Shading Accent 3" w:uiPriority="71"/>
    <w:lsdException w:name="Colorful List Accent 3" w:uiPriority="72"/>
    <w:lsdException w:name="Colorful Grid Accent 3" w:uiPriority="73"/>
    <w:lsdException w:name="Light Shading Accent 4" w:uiPriority="60"/>
    <w:lsdException w:name="Light List Accent 4" w:uiPriority="61"/>
    <w:lsdException w:name="Light Grid Accent 4" w:uiPriority="62"/>
    <w:lsdException w:name="Medium Shading 1 Accent 4" w:uiPriority="63"/>
    <w:lsdException w:name="Medium Shading 2 Accent 4" w:uiPriority="64"/>
    <w:lsdException w:name="Medium List 1 Accent 4" w:uiPriority="65"/>
    <w:lsdException w:name="Medium List 2 Accent 4" w:uiPriority="66"/>
    <w:lsdException w:name="Medium Grid 1 Accent 4" w:uiPriority="67"/>
    <w:lsdException w:name="Medium Grid 2 Accent 4" w:uiPriority="68"/>
    <w:lsdException w:name="Medium Grid 3 Accent 4" w:uiPriority="69"/>
    <w:lsdException w:name="Dark List Accent 4" w:uiPriority="70"/>
    <w:lsdException w:name="Colorful Shading Accent 4" w:uiPriority="71"/>
    <w:lsdException w:name="Colorful List Accent 4" w:uiPriority="72"/>
    <w:lsdException w:name="Colorful Grid Accent 4" w:uiPriority="73"/>
    <w:lsdException w:name="Light Shading Accent 5" w:uiPriority="60"/>
    <w:lsdException w:name="Light List Accent 5" w:uiPriority="61"/>
    <w:lsdException w:name="Light Grid Accent 5" w:uiPriority="62"/>
    <w:lsdException w:name="Medium Shading 1 Accent 5" w:uiPriority="63"/>
    <w:lsdException w:name="Medium Shading 2 Accent 5" w:uiPriority="64"/>
    <w:lsdException w:name="Medium List 1 Accent 5" w:uiPriority="65"/>
    <w:lsdException w:name="Medium List 2 Accent 5" w:uiPriority="66"/>
    <w:lsdException w:name="Medium Grid 1 Accent 5" w:uiPriority="67"/>
    <w:lsdException w:name="Medium Grid 2 Accent 5" w:uiPriority="68"/>
    <w:lsdException w:name="Medium Grid 3 Accent 5" w:uiPriority="69"/>
    <w:lsdException w:name="Dark List Accent 5" w:uiPriority="70"/>
    <w:lsdException w:name="Colorful Shading Accent 5" w:uiPriority="71"/>
    <w:lsdException w:name="Colorful List Accent 5" w:uiPriority="72"/>
    <w:lsdException w:name="Colorful Grid Accent 5" w:uiPriority="73"/>
    <w:lsdException w:name="Light Shading Accent 6" w:uiPriority="60"/>
    <w:lsdException w:name="Light List Accent 6" w:uiPriority="61"/>
    <w:lsdException w:name="Light Grid Accent 6" w:uiPriority="62"/>
    <w:lsdException w:name="Medium Shading 1 Accent 6" w:uiPriority="63"/>
    <w:lsdException w:name="Medium Shading 2 Accent 6" w:uiPriority="64"/>
    <w:lsdException w:name="Medium List 1 Accent 6" w:uiPriority="65"/>
    <w:lsdException w:name="Medium List 2 Accent 6" w:uiPriority="66"/>
    <w:lsdException w:name="Medium Grid 1 Accent 6" w:uiPriority="67"/>
    <w:lsdException w:name="Medium Grid 2 Accent 6" w:uiPriority="68"/>
    <w:lsdException w:name="Medium Grid 3 Accent 6" w:uiPriority="69"/>
    <w:lsdException w:name="Dark List Accent 6" w:uiPriority="70"/>
    <w:lsdException w:name="Colorful Shading Accent 6" w:uiPriority="71"/>
    <w:lsdException w:name="Colorful List Accent 6" w:uiPriority="72"/>
    <w:lsdException w:name="Colorful Grid Accent 6" w:uiPriority="73"/>
    <w:lsdException w:name="Subtle Emphasis" w:uiPriority="19" w:qFormat="1"/>
    <w:lsdException w:name="Intense Emphasis" w:uiPriority="21" w:qFormat="1"/>
    <w:lsdException w:name="Subtle Reference" w:uiPriority="31" w:qFormat="1"/>
    <w:lsdException w:name="Intense Reference" w:uiPriority="32" w:qFormat="1"/>
    <w:lsdException w:name="Book Title" w:uiPriority="33" w:qFormat="1"/>
    <w:lsdException w:name="Bibliography" w:semiHidden="1" w:uiPriority="37" w:unhideWhenUsed="1"/>
    <w:lsdException w:name="TOC Heading" w:semiHidden="1" w:uiPriority="39" w:unhideWhenUsed="1" w:qFormat="1"/>
    <w:lsdException w:name="Plain Table 1" w:uiPriority="41"/>
    <w:lsdException w:name="Plain Table 2" w:uiPriority="42"/>
    <w:lsdException w:name="Plain Table 3" w:uiPriority="43"/>
    <w:lsdException w:name="Plain Table 4" w:uiPriority="44"/>
    <w:lsdException w:name="Plain Table 5" w:uiPriority="45"/>
    <w:lsdException w:name="Grid Table Light" w:uiPriority="40"/>
    <w:lsdException w:name="Grid Table 1 Light" w:uiPriority="46"/>
    <w:lsdException w:name="Grid Table 2" w:uiPriority="47"/>
    <w:lsdException w:name="Grid Table 3" w:uiPriority="48"/>
    <w:lsdException w:name="Grid Table 4" w:uiPriority="49"/>
    <w:lsdException w:name="Grid Table 5 Dark" w:uiPriority="50"/>
    <w:lsdException w:name="Grid Table 6 Colorful" w:uiPriority="51"/>
    <w:lsdException w:name="Grid Table 7 Colorful" w:uiPriority="52"/>
    <w:lsdException w:name="Grid Table 1 Light Accent 1" w:uiPriority="46"/>
    <w:lsdException w:name="Grid Table 2 Accent 1" w:uiPriority="47"/>
    <w:lsdException w:name="Grid Table 3 Accent 1" w:uiPriority="48"/>
    <w:lsdException w:name="Grid Table 4 Accent 1" w:uiPriority="49"/>
    <w:lsdException w:name="Grid Table 5 Dark Accent 1" w:uiPriority="50"/>
    <w:lsdException w:name="Grid Table 6 Colorful Accent 1" w:uiPriority="51"/>
    <w:lsdException w:name="Grid Table 7 Colorful Accent 1" w:uiPriority="52"/>
    <w:lsdException w:name="Grid Table 1 Light Accent 2" w:uiPriority="46"/>
    <w:lsdException w:name="Grid Table 2 Accent 2" w:uiPriority="47"/>
    <w:lsdException w:name="Grid Table 3 Accent 2" w:uiPriority="48"/>
    <w:lsdException w:name="Grid Table 4 Accent 2" w:uiPriority="49"/>
    <w:lsdException w:name="Grid Table 5 Dark Accent 2" w:uiPriority="50"/>
    <w:lsdException w:name="Grid Table 6 Colorful Accent 2" w:uiPriority="51"/>
    <w:lsdException w:name="Grid Table 7 Colorful Accent 2" w:uiPriority="52"/>
    <w:lsdException w:name="Grid Table 1 Light Accent 3" w:uiPriority="46"/>
    <w:lsdException w:name="Grid Table 2 Accent 3" w:uiPriority="47"/>
    <w:lsdException w:name="Grid Table 3 Accent 3" w:uiPriority="48"/>
    <w:lsdException w:name="Grid Table 4 Accent 3" w:uiPriority="49"/>
    <w:lsdException w:name="Grid Table 5 Dark Accent 3" w:uiPriority="50"/>
    <w:lsdException w:name="Grid Table 6 Colorful Accent 3" w:uiPriority="51"/>
    <w:lsdException w:name="Grid Table 7 Colorful Accent 3" w:uiPriority="52"/>
    <w:lsdException w:name="Grid Table 1 Light Accent 4" w:uiPriority="46"/>
    <w:lsdException w:name="Grid Table 2 Accent 4" w:uiPriority="47"/>
    <w:lsdException w:name="Grid Table 3 Accent 4" w:uiPriority="48"/>
    <w:lsdException w:name="Grid Table 4 Accent 4" w:uiPriority="49"/>
    <w:lsdException w:name="Grid Table 5 Dark Accent 4" w:uiPriority="50"/>
    <w:lsdException w:name="Grid Table 6 Colorful Accent 4" w:uiPriority="51"/>
    <w:lsdException w:name="Grid Table 7 Colorful Accent 4" w:uiPriority="52"/>
    <w:lsdException w:name="Grid Table 1 Light Accent 5" w:uiPriority="46"/>
    <w:lsdException w:name="Grid Table 2 Accent 5" w:uiPriority="47"/>
    <w:lsdException w:name="Grid Table 3 Accent 5" w:uiPriority="48"/>
    <w:lsdException w:name="Grid Table 4 Accent 5" w:uiPriority="49"/>
    <w:lsdException w:name="Grid Table 5 Dark Accent 5" w:uiPriority="50"/>
    <w:lsdException w:name="Grid Table 6 Colorful Accent 5" w:uiPriority="51"/>
    <w:lsdException w:name="Grid Table 7 Colorful Accent 5" w:uiPriority="52"/>
    <w:lsdException w:name="Grid Table 1 Light Accent 6" w:uiPriority="46"/>
    <w:lsdException w:name="Grid Table 2 Accent 6" w:uiPriority="47"/>
    <w:lsdException w:name="Grid Table 3 Accent 6" w:uiPriority="48"/>
    <w:lsdException w:name="Grid Table 4 Accent 6" w:uiPriority="49"/>
    <w:lsdException w:name="Grid Table 5 Dark Accent 6" w:uiPriority="50"/>
    <w:lsdException w:name="Grid Table 6 Colorful Accent 6" w:uiPriority="51"/>
    <w:lsdException w:name="Grid Table 7 Colorful Accent 6" w:uiPriority="52"/>
    <w:lsdException w:name="List Table 1 Light" w:uiPriority="46"/>
    <w:lsdException w:name="List Table 2" w:uiPriority="47"/>
    <w:lsdException w:name="List Table 3" w:uiPriority="48"/>
    <w:lsdException w:name="List Table 4" w:uiPriority="49"/>
    <w:lsdException w:name="List Table 5 Dark" w:uiPriority="50"/>
    <w:lsdException w:name="List Table 6 Colorful" w:uiPriority="51"/>
    <w:lsdException w:name="List Table 7 Colorful" w:uiPriority="52"/>
    <w:lsdException w:name="List Table 1 Light Accent 1" w:uiPriority="46"/>
    <w:lsdException w:name="List Table 2 Accent 1" w:uiPriority="47"/>
    <w:lsdException w:name="List Table 3 Accent 1" w:uiPriority="48"/>
    <w:lsdException w:name="List Table 4 Accent 1" w:uiPriority="49"/>
    <w:lsdException w:name="List Table 5 Dark Accent 1" w:uiPriority="50"/>
    <w:lsdException w:name="List Table 6 Colorful Accent 1" w:uiPriority="51"/>
    <w:lsdException w:name="List Table 7 Colorful Accent 1" w:uiPriority="52"/>
    <w:lsdException w:name="List Table 1 Light Accent 2" w:uiPriority="46"/>
    <w:lsdException w:name="List Table 2 Accent 2" w:uiPriority="47"/>
    <w:lsdException w:name="List Table 3 Accent 2" w:uiPriority="48"/>
    <w:lsdException w:name="List Table 4 Accent 2" w:uiPriority="49"/>
    <w:lsdException w:name="List Table 5 Dark Accent 2" w:uiPriority="50"/>
    <w:lsdException w:name="List Table 6 Colorful Accent 2" w:uiPriority="51"/>
    <w:lsdException w:name="List Table 7 Colorful Accent 2" w:uiPriority="52"/>
    <w:lsdException w:name="List Table 1 Light Accent 3" w:uiPriority="46"/>
    <w:lsdException w:name="List Table 2 Accent 3" w:uiPriority="47"/>
    <w:lsdException w:name="List Table 3 Accent 3" w:uiPriority="48"/>
    <w:lsdException w:name="List Table 4 Accent 3" w:uiPriority="49"/>
    <w:lsdException w:name="List Table 5 Dark Accent 3" w:uiPriority="50"/>
    <w:lsdException w:name="List Table 6 Colorful Accent 3" w:uiPriority="51"/>
    <w:lsdException w:name="List Table 7 Colorful Accent 3" w:uiPriority="52"/>
    <w:lsdException w:name="List Table 1 Light Accent 4" w:uiPriority="46"/>
    <w:lsdException w:name="List Table 2 Accent 4" w:uiPriority="47"/>
    <w:lsdException w:name="List Table 3 Accent 4" w:uiPriority="48"/>
    <w:lsdException w:name="List Table 4 Accent 4" w:uiPriority="49"/>
    <w:lsdException w:name="List Table 5 Dark Accent 4" w:uiPriority="50"/>
    <w:lsdException w:name="List Table 6 Colorful Accent 4" w:uiPriority="51"/>
    <w:lsdException w:name="List Table 7 Colorful Accent 4" w:uiPriority="52"/>
    <w:lsdException w:name="List Table 1 Light Accent 5" w:uiPriority="46"/>
    <w:lsdException w:name="List Table 2 Accent 5" w:uiPriority="47"/>
    <w:lsdException w:name="List Table 3 Accent 5" w:uiPriority="48"/>
    <w:lsdException w:name="List Table 4 Accent 5" w:uiPriority="49"/>
    <w:lsdException w:name="List Table 5 Dark Accent 5" w:uiPriority="50"/>
    <w:lsdException w:name="List Table 6 Colorful Accent 5" w:uiPriority="51"/>
    <w:lsdException w:name="List Table 7 Colorful Accent 5" w:uiPriority="52"/>
    <w:lsdException w:name="List Table 1 Light Accent 6" w:uiPriority="46"/>
    <w:lsdException w:name="List Table 2 Accent 6" w:uiPriority="47"/>
    <w:lsdException w:name="List Table 3 Accent 6" w:uiPriority="48"/>
    <w:lsdException w:name="List Table 4 Accent 6" w:uiPriority="49"/>
    <w:lsdException w:name="List Table 5 Dark Accent 6" w:uiPriority="50"/>
    <w:lsdException w:name="List Table 6 Colorful Accent 6" w:uiPriority="51"/>
    <w:lsdException w:name="List Table 7 Colorful Accent 6" w:uiPriority="52"/>
  </w:latentStyles>
  <w:style w:type="paragraph" w:default="1" w:styleId="Normal">
    <w:name w:val="Normal"/>
    <w:qFormat/>
  </w:style>
  <w:style w:type="character" w:default="1" w:styleId="Policepardfaut">
    <w:name w:val="Default Paragraph Font"/>
    <w:uiPriority w:val="1"/>
    <w:semiHidden/>
    <w:unhideWhenUsed/>
  </w:style>
  <w:style w:type="table" w:default="1" w:styleId="TableauNormal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Aucuneliste">
    <w:name w:val="No List"/>
    <w:uiPriority w:val="99"/>
    <w:semiHidden/>
    <w:unhideWhenUsed/>
  </w:style>
  <w:style w:type="paragraph" w:customStyle="1" w:styleId="Isabelle">
    <w:name w:val="Isabelle"/>
    <w:basedOn w:val="Normal"/>
    <w:autoRedefine/>
    <w:qFormat/>
    <w:rsid w:val="001C4F25"/>
    <w:rPr>
      <w:rFonts w:ascii="Isabelle" w:hAnsi="Isabelle"/>
      <w:kern w:val="32"/>
      <w:sz w:val="56"/>
      <w14:ligatures w14:val="all"/>
      <w14:cntxtAlts/>
    </w:rPr>
  </w:style>
  <w:style w:type="character" w:styleId="lev">
    <w:name w:val="Strong"/>
    <w:basedOn w:val="Policepardfaut"/>
    <w:uiPriority w:val="22"/>
    <w:qFormat/>
    <w:rsid w:val="001C4F25"/>
    <w:rPr>
      <w:b/>
      <w:bCs/>
    </w:rPr>
  </w:style>
  <w:style w:type="paragraph" w:styleId="PrformatHTML">
    <w:name w:val="HTML Preformatted"/>
    <w:basedOn w:val="Normal"/>
    <w:link w:val="PrformatHTMLCar"/>
    <w:uiPriority w:val="99"/>
    <w:semiHidden/>
    <w:unhideWhenUsed/>
    <w:rsid w:val="001C4F25"/>
    <w:pPr>
      <w:tabs>
        <w:tab w:val="left" w:pos="916"/>
        <w:tab w:val="left" w:pos="1832"/>
        <w:tab w:val="left" w:pos="2748"/>
        <w:tab w:val="left" w:pos="3664"/>
        <w:tab w:val="left" w:pos="4580"/>
        <w:tab w:val="left" w:pos="5496"/>
        <w:tab w:val="left" w:pos="6412"/>
        <w:tab w:val="left" w:pos="7328"/>
        <w:tab w:val="left" w:pos="8244"/>
        <w:tab w:val="left" w:pos="9160"/>
        <w:tab w:val="left" w:pos="10076"/>
        <w:tab w:val="left" w:pos="10992"/>
        <w:tab w:val="left" w:pos="11908"/>
        <w:tab w:val="left" w:pos="12824"/>
        <w:tab w:val="left" w:pos="13740"/>
        <w:tab w:val="left" w:pos="14656"/>
      </w:tabs>
      <w:spacing w:after="0" w:line="240" w:lineRule="auto"/>
    </w:pPr>
    <w:rPr>
      <w:rFonts w:ascii="Courier New" w:eastAsia="Times New Roman" w:hAnsi="Courier New" w:cs="Courier New"/>
      <w:sz w:val="20"/>
      <w:szCs w:val="20"/>
      <w:lang w:eastAsia="fr-CA"/>
    </w:rPr>
  </w:style>
  <w:style w:type="character" w:customStyle="1" w:styleId="PrformatHTMLCar">
    <w:name w:val="Préformaté HTML Car"/>
    <w:basedOn w:val="Policepardfaut"/>
    <w:link w:val="PrformatHTML"/>
    <w:uiPriority w:val="99"/>
    <w:semiHidden/>
    <w:rsid w:val="001C4F25"/>
    <w:rPr>
      <w:rFonts w:ascii="Courier New" w:eastAsia="Times New Roman" w:hAnsi="Courier New" w:cs="Courier New"/>
      <w:sz w:val="20"/>
      <w:szCs w:val="20"/>
      <w:lang w:eastAsia="fr-CA"/>
    </w:rPr>
  </w:style>
  <w:style w:type="paragraph" w:styleId="En-tte">
    <w:name w:val="header"/>
    <w:basedOn w:val="Normal"/>
    <w:link w:val="En-tteCar"/>
    <w:uiPriority w:val="99"/>
    <w:unhideWhenUsed/>
    <w:rsid w:val="001C4F25"/>
    <w:pPr>
      <w:tabs>
        <w:tab w:val="center" w:pos="4320"/>
        <w:tab w:val="right" w:pos="8640"/>
      </w:tabs>
      <w:spacing w:after="0" w:line="240" w:lineRule="auto"/>
    </w:pPr>
  </w:style>
  <w:style w:type="character" w:customStyle="1" w:styleId="En-tteCar">
    <w:name w:val="En-tête Car"/>
    <w:basedOn w:val="Policepardfaut"/>
    <w:link w:val="En-tte"/>
    <w:uiPriority w:val="99"/>
    <w:rsid w:val="001C4F25"/>
  </w:style>
  <w:style w:type="paragraph" w:styleId="Pieddepage">
    <w:name w:val="footer"/>
    <w:basedOn w:val="Normal"/>
    <w:link w:val="PieddepageCar"/>
    <w:uiPriority w:val="99"/>
    <w:unhideWhenUsed/>
    <w:rsid w:val="001C4F25"/>
    <w:pPr>
      <w:tabs>
        <w:tab w:val="center" w:pos="4320"/>
        <w:tab w:val="right" w:pos="8640"/>
      </w:tabs>
      <w:spacing w:after="0" w:line="240" w:lineRule="auto"/>
    </w:pPr>
  </w:style>
  <w:style w:type="character" w:customStyle="1" w:styleId="PieddepageCar">
    <w:name w:val="Pied de page Car"/>
    <w:basedOn w:val="Policepardfaut"/>
    <w:link w:val="Pieddepage"/>
    <w:uiPriority w:val="99"/>
    <w:rsid w:val="001C4F25"/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se="http://schemas.microsoft.com/office/word/2015/wordml/symex" mc:Ignorable="w14 w15 w16se">
  <w:divs>
    <w:div w:id="235558160">
      <w:bodyDiv w:val="1"/>
      <w:marLeft w:val="0"/>
      <w:marRight w:val="0"/>
      <w:marTop w:val="0"/>
      <w:marBottom w:val="0"/>
      <w:divBdr>
        <w:top w:val="none" w:sz="0" w:space="0" w:color="auto"/>
        <w:left w:val="none" w:sz="0" w:space="0" w:color="auto"/>
        <w:bottom w:val="none" w:sz="0" w:space="0" w:color="auto"/>
        <w:right w:val="none" w:sz="0" w:space="0" w:color="auto"/>
      </w:divBdr>
    </w:div>
  </w:divs>
  <w:optimizeForBrowser/>
  <w:allowPNG/>
</w:webSettings>
</file>

<file path=word/_rels/document.xml.rels><?xml version="1.0" encoding="UTF-8" standalone="yes"?>
<Relationships xmlns="http://schemas.openxmlformats.org/package/2006/relationships"><Relationship Id="rId8" Type="http://schemas.openxmlformats.org/officeDocument/2006/relationships/image" Target="media/image2.jpeg"/><Relationship Id="rId13" Type="http://schemas.openxmlformats.org/officeDocument/2006/relationships/image" Target="media/image7.jpeg"/><Relationship Id="rId3" Type="http://schemas.openxmlformats.org/officeDocument/2006/relationships/settings" Target="settings.xml"/><Relationship Id="rId7" Type="http://schemas.openxmlformats.org/officeDocument/2006/relationships/image" Target="media/image1.jpeg"/><Relationship Id="rId12" Type="http://schemas.openxmlformats.org/officeDocument/2006/relationships/image" Target="media/image6.jpeg"/><Relationship Id="rId17" Type="http://schemas.openxmlformats.org/officeDocument/2006/relationships/theme" Target="theme/theme1.xml"/><Relationship Id="rId2" Type="http://schemas.openxmlformats.org/officeDocument/2006/relationships/styles" Target="styles.xml"/><Relationship Id="rId16" Type="http://schemas.openxmlformats.org/officeDocument/2006/relationships/fontTable" Target="fontTable.xml"/><Relationship Id="rId1" Type="http://schemas.openxmlformats.org/officeDocument/2006/relationships/customXml" Target="../customXml/item1.xml"/><Relationship Id="rId6" Type="http://schemas.openxmlformats.org/officeDocument/2006/relationships/endnotes" Target="endnotes.xml"/><Relationship Id="rId11" Type="http://schemas.openxmlformats.org/officeDocument/2006/relationships/image" Target="media/image5.jpeg"/><Relationship Id="rId5" Type="http://schemas.openxmlformats.org/officeDocument/2006/relationships/footnotes" Target="footnotes.xml"/><Relationship Id="rId15" Type="http://schemas.openxmlformats.org/officeDocument/2006/relationships/image" Target="media/image9.jpeg"/><Relationship Id="rId10" Type="http://schemas.openxmlformats.org/officeDocument/2006/relationships/image" Target="media/image4.jpeg"/><Relationship Id="rId4" Type="http://schemas.openxmlformats.org/officeDocument/2006/relationships/webSettings" Target="webSettings.xml"/><Relationship Id="rId9" Type="http://schemas.openxmlformats.org/officeDocument/2006/relationships/image" Target="media/image3.png"/><Relationship Id="rId14" Type="http://schemas.openxmlformats.org/officeDocument/2006/relationships/image" Target="media/image8.jpeg"/></Relationships>
</file>

<file path=word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b:Sources xmlns:b="http://schemas.openxmlformats.org/officeDocument/2006/bibliography" xmlns="http://schemas.openxmlformats.org/officeDocument/2006/bibliography" SelectedStyle="\APASixthEditionOfficeOnline.xsl" StyleName="APA" Version="6"/>
</file>

<file path=customXml/itemProps1.xml><?xml version="1.0" encoding="utf-8"?>
<ds:datastoreItem xmlns:ds="http://schemas.openxmlformats.org/officeDocument/2006/customXml" ds:itemID="{E16F8913-D7E7-4A04-80E0-4C1602636CFE}">
  <ds:schemaRefs>
    <ds:schemaRef ds:uri="http://schemas.openxmlformats.org/officeDocument/2006/bibliograph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24</TotalTime>
  <Pages>12</Pages>
  <Words>250</Words>
  <Characters>1381</Characters>
  <Application>Microsoft Office Word</Application>
  <DocSecurity>0</DocSecurity>
  <Lines>11</Lines>
  <Paragraphs>3</Paragraphs>
  <ScaleCrop>false</ScaleCrop>
  <HeadingPairs>
    <vt:vector size="2" baseType="variant">
      <vt:variant>
        <vt:lpstr>Titre</vt:lpstr>
      </vt:variant>
      <vt:variant>
        <vt:i4>1</vt:i4>
      </vt:variant>
    </vt:vector>
  </HeadingPairs>
  <TitlesOfParts>
    <vt:vector size="1" baseType="lpstr">
      <vt:lpstr/>
    </vt:vector>
  </TitlesOfParts>
  <Company>CSBE</Company>
  <LinksUpToDate>false</LinksUpToDate>
  <CharactersWithSpaces>1628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CSBE</dc:creator>
  <cp:keywords/>
  <dc:description/>
  <cp:lastModifiedBy>CSBE</cp:lastModifiedBy>
  <cp:revision>6</cp:revision>
  <dcterms:created xsi:type="dcterms:W3CDTF">2020-11-25T15:41:00Z</dcterms:created>
  <dcterms:modified xsi:type="dcterms:W3CDTF">2020-11-25T16:05:00Z</dcterms:modified>
</cp:coreProperties>
</file>